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7D9E3-F6D8-4F92-AF84-F166192B91D9}" type="datetimeFigureOut">
              <a:rPr lang="pt-BR" smtClean="0"/>
              <a:pPr/>
              <a:t>24/02/2018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6B7E-240F-4861-B1DB-E1D2BF8FC1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sz="3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</a:t>
            </a:r>
            <a:r>
              <a:rPr lang="pt-BR" sz="3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MELVIN JONES DE ESTUDOS</a:t>
            </a:r>
          </a:p>
          <a:p>
            <a:r>
              <a:rPr lang="pt-BR" sz="3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pt-BR" sz="3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pt-BR" sz="3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LEONÍSTICOS  </a:t>
            </a:r>
            <a:r>
              <a:rPr lang="pt-BR" sz="3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DISTRITO LC-1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 58º CICLO DE ESTUDOS </a:t>
            </a:r>
            <a:r>
              <a:rPr lang="pt-BR" dirty="0" smtClean="0">
                <a:solidFill>
                  <a:schemeClr val="tx1"/>
                </a:solidFill>
              </a:rPr>
              <a:t>LEONÍSTICOS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 </a:t>
            </a:r>
            <a:r>
              <a:rPr lang="pt-BR" dirty="0" smtClean="0">
                <a:solidFill>
                  <a:schemeClr val="tx1"/>
                </a:solidFill>
              </a:rPr>
              <a:t>     AUMENTO </a:t>
            </a:r>
            <a:r>
              <a:rPr lang="pt-BR" dirty="0">
                <a:solidFill>
                  <a:schemeClr val="tx1"/>
                </a:solidFill>
              </a:rPr>
              <a:t>DE ASSOCIADOS NO LIONS E </a:t>
            </a:r>
          </a:p>
          <a:p>
            <a:r>
              <a:rPr lang="pt-BR" dirty="0">
                <a:solidFill>
                  <a:schemeClr val="tx1"/>
                </a:solidFill>
              </a:rPr>
              <a:t>     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chemeClr val="tx1"/>
                </a:solidFill>
              </a:rPr>
              <a:t>FUNDAÇÃO DE </a:t>
            </a:r>
            <a:r>
              <a:rPr lang="pt-BR" dirty="0" smtClean="0">
                <a:solidFill>
                  <a:schemeClr val="tx1"/>
                </a:solidFill>
              </a:rPr>
              <a:t>NOVOS CLUBES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    - ESTRATÉGIAS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    - MEDIDAS PRÁTICAS</a:t>
            </a:r>
          </a:p>
          <a:p>
            <a:r>
              <a:rPr lang="pt-BR" dirty="0">
                <a:solidFill>
                  <a:schemeClr val="tx1"/>
                </a:solidFill>
              </a:rPr>
              <a:t>  </a:t>
            </a:r>
          </a:p>
          <a:p>
            <a:pPr algn="r"/>
            <a:r>
              <a:rPr lang="pt-BR" smtClean="0">
                <a:solidFill>
                  <a:schemeClr val="tx1"/>
                </a:solidFill>
              </a:rPr>
              <a:t>LIONS </a:t>
            </a:r>
            <a:r>
              <a:rPr lang="pt-BR" dirty="0">
                <a:solidFill>
                  <a:schemeClr val="tx1"/>
                </a:solidFill>
              </a:rPr>
              <a:t>CLUBE VR – CIDADE DO AÇO</a:t>
            </a:r>
          </a:p>
          <a:p>
            <a:pPr algn="r"/>
            <a:r>
              <a:rPr lang="pt-BR" dirty="0">
                <a:solidFill>
                  <a:schemeClr val="tx1"/>
                </a:solidFill>
              </a:rPr>
              <a:t>                                                                                             </a:t>
            </a:r>
            <a:endParaRPr lang="pt-BR" dirty="0" smtClean="0">
              <a:solidFill>
                <a:schemeClr val="tx1"/>
              </a:solidFill>
            </a:endParaRPr>
          </a:p>
          <a:p>
            <a:pPr algn="r"/>
            <a:r>
              <a:rPr lang="pt-BR" dirty="0" smtClean="0">
                <a:solidFill>
                  <a:schemeClr val="tx1"/>
                </a:solidFill>
              </a:rPr>
              <a:t>FEV </a:t>
            </a:r>
            <a:r>
              <a:rPr lang="pt-BR" dirty="0">
                <a:solidFill>
                  <a:schemeClr val="tx1"/>
                </a:solidFill>
              </a:rPr>
              <a:t>-2018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420888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C – BOAS VINDAS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- REALIZAR CERIMÕNIA DE POSSE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- MONITORAR O NOVO ASSOCIADO.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83568" y="260648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912476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D- ENVOLVER O NOVO SÓCIO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NAS ATIVIDADES E PLANO DE METAS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DO CLUBE.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- ACOMPANHAR O SEU DESEMPENHO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E O SEU  ENVOLVIMENTO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COMO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COMPANHEIRO LEÃO.</a:t>
            </a:r>
            <a:endParaRPr kumimoji="0" lang="pt-BR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332656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5688632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CONCLUSÃO: 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2800" dirty="0" smtClean="0"/>
              <a:t>MUITO SE FALA, SOBRE A DIMINUIÇÃO DO QUADRO ASSOCIATIVO DOS LIONS </a:t>
            </a:r>
            <a:r>
              <a:rPr lang="pt-BR" sz="2800" dirty="0"/>
              <a:t>N</a:t>
            </a:r>
            <a:r>
              <a:rPr lang="pt-BR" sz="2800" dirty="0" smtClean="0"/>
              <a:t>O MUNDO.</a:t>
            </a:r>
            <a:br>
              <a:rPr lang="pt-BR" sz="2800" dirty="0" smtClean="0"/>
            </a:br>
            <a:r>
              <a:rPr lang="pt-BR" sz="2800" dirty="0" smtClean="0"/>
              <a:t> NÃO É DIFERENTE NO DLC-1.  </a:t>
            </a:r>
            <a:br>
              <a:rPr lang="pt-BR" sz="2800" dirty="0" smtClean="0"/>
            </a:br>
            <a:r>
              <a:rPr lang="pt-BR" sz="2800" dirty="0" smtClean="0"/>
              <a:t>ISSO NÃO É NOVIDADE.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UM LIONS CLUBE SÓ CRESCERÁ E SOBREVIVERÁ</a:t>
            </a:r>
            <a:br>
              <a:rPr lang="pt-BR" sz="2800" dirty="0" smtClean="0"/>
            </a:br>
            <a:r>
              <a:rPr lang="pt-BR" sz="2800" dirty="0" smtClean="0"/>
              <a:t>AOS TEMPOS SE SEUS LÍDERES TIVEREM A CORAGEM DE ELABORAR UM PLANO DE AÇÃO QUE ENVOLVA  UMA AVALIAÇÃO CRITERIOSA DAS COMUNIDADES E DE QUE OS ASSOCIADOS SINTAM PLENAMENTES SATISFEITOS E RECONHECIDO DENTRO DE SEU PRÓPRIO CLUBE. 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755576" y="260648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20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0000"/>
          </a:bodyPr>
          <a:lstStyle/>
          <a:p>
            <a:pPr algn="l"/>
            <a:r>
              <a:rPr lang="pt-BR" sz="3200" dirty="0" smtClean="0"/>
              <a:t>                  </a:t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 smtClean="0"/>
              <a:t>                   </a:t>
            </a:r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  <a:b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LEONÍSTICOS DISTRITO LC-1</a:t>
            </a:r>
            <a:r>
              <a:rPr lang="pt-BR" sz="3300" dirty="0"/>
              <a:t/>
            </a:r>
            <a:br>
              <a:rPr lang="pt-BR" sz="3300" dirty="0"/>
            </a:br>
            <a:r>
              <a:rPr lang="pt-BR" sz="3300" dirty="0"/>
              <a:t>  </a:t>
            </a:r>
            <a:br>
              <a:rPr lang="pt-BR" sz="3300" dirty="0"/>
            </a:br>
            <a:r>
              <a:rPr lang="pt-BR" sz="3300" dirty="0"/>
              <a:t>APRESENTAÇÃO</a:t>
            </a:r>
            <a:br>
              <a:rPr lang="pt-BR" sz="3300" dirty="0"/>
            </a:br>
            <a:r>
              <a:rPr lang="pt-BR" sz="3300" dirty="0"/>
              <a:t> </a:t>
            </a:r>
            <a:br>
              <a:rPr lang="pt-BR" sz="3300" dirty="0"/>
            </a:br>
            <a:r>
              <a:rPr lang="pt-BR" sz="3300" dirty="0" smtClean="0"/>
              <a:t>1 - CENTENÁRIO </a:t>
            </a:r>
            <a:r>
              <a:rPr lang="pt-BR" sz="3300" dirty="0"/>
              <a:t>DO LIONS CLUBES </a:t>
            </a:r>
            <a:r>
              <a:rPr lang="pt-BR" sz="3300" dirty="0" smtClean="0"/>
              <a:t>INTERNACIONAL.</a:t>
            </a:r>
            <a:br>
              <a:rPr lang="pt-BR" sz="3300" dirty="0" smtClean="0"/>
            </a:br>
            <a:r>
              <a:rPr lang="pt-BR" sz="3300" dirty="0" smtClean="0"/>
              <a:t>2- QUEM </a:t>
            </a:r>
            <a:r>
              <a:rPr lang="pt-BR" sz="3300" dirty="0"/>
              <a:t>SOMOS HOJE </a:t>
            </a:r>
            <a:r>
              <a:rPr lang="pt-BR" sz="3300" dirty="0" smtClean="0"/>
              <a:t>?</a:t>
            </a:r>
            <a:r>
              <a:rPr lang="pt-BR" sz="3300" dirty="0"/>
              <a:t>  </a:t>
            </a:r>
            <a:br>
              <a:rPr lang="pt-BR" sz="3300" dirty="0"/>
            </a:br>
            <a:r>
              <a:rPr lang="pt-BR" sz="3300" dirty="0" smtClean="0"/>
              <a:t>3- RELAÇÃO </a:t>
            </a:r>
            <a:r>
              <a:rPr lang="pt-BR" sz="3300" dirty="0"/>
              <a:t>ENTRE O CLUBE E</a:t>
            </a:r>
            <a:r>
              <a:rPr lang="pt-BR" sz="3300" dirty="0" smtClean="0"/>
              <a:t> ASSOCIADO.</a:t>
            </a:r>
            <a:br>
              <a:rPr lang="pt-BR" sz="3300" dirty="0" smtClean="0"/>
            </a:br>
            <a:r>
              <a:rPr lang="pt-BR" sz="3200" dirty="0" smtClean="0"/>
              <a:t>      3.1 – REFLEXÃO</a:t>
            </a:r>
            <a:br>
              <a:rPr lang="pt-BR" sz="3200" dirty="0" smtClean="0"/>
            </a:br>
            <a:r>
              <a:rPr lang="pt-BR" sz="3200" dirty="0" smtClean="0"/>
              <a:t>      3.2 – AUMENTO DE SÓCIOS.  </a:t>
            </a:r>
            <a:br>
              <a:rPr lang="pt-BR" sz="3200" dirty="0" smtClean="0"/>
            </a:br>
            <a:r>
              <a:rPr lang="pt-BR" sz="3200" dirty="0" smtClean="0"/>
              <a:t>4 –AUMENTO DE SÓCIOS. </a:t>
            </a:r>
            <a:br>
              <a:rPr lang="pt-BR" sz="3200" dirty="0" smtClean="0"/>
            </a:br>
            <a:r>
              <a:rPr lang="pt-BR" sz="3200" dirty="0" smtClean="0"/>
              <a:t>      4.1 – ESTRATÉGIAS</a:t>
            </a:r>
            <a:br>
              <a:rPr lang="pt-BR" sz="3200" dirty="0" smtClean="0"/>
            </a:br>
            <a:r>
              <a:rPr lang="pt-BR" sz="3200" dirty="0" smtClean="0"/>
              <a:t>      4.2 – MEDIDAS PRÁTICAS </a:t>
            </a:r>
            <a:r>
              <a:rPr lang="pt-BR" sz="3300" dirty="0"/>
              <a:t/>
            </a:r>
            <a:br>
              <a:rPr lang="pt-BR" sz="3300" dirty="0"/>
            </a:br>
            <a:r>
              <a:rPr lang="pt-BR" sz="3300" dirty="0"/>
              <a:t> </a:t>
            </a:r>
            <a:br>
              <a:rPr lang="pt-BR" sz="3300" dirty="0"/>
            </a:br>
            <a:endParaRPr lang="pt-BR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</a:t>
            </a:r>
            <a:r>
              <a:rPr lang="pt-BR" sz="3100" dirty="0" smtClean="0"/>
              <a:t>A </a:t>
            </a:r>
            <a:r>
              <a:rPr lang="pt-BR" sz="3100" dirty="0"/>
              <a:t>-  CENTENÁRIO DO LIONS </a:t>
            </a:r>
            <a:r>
              <a:rPr lang="pt-BR" sz="3100" dirty="0" smtClean="0"/>
              <a:t>CLUBES INTERNACIONAL</a:t>
            </a:r>
            <a:r>
              <a:rPr lang="pt-BR" sz="3100" dirty="0"/>
              <a:t>.</a:t>
            </a:r>
            <a:br>
              <a:rPr lang="pt-BR" sz="3100" dirty="0"/>
            </a:br>
            <a:r>
              <a:rPr lang="pt-BR" sz="3100" dirty="0"/>
              <a:t>          </a:t>
            </a:r>
            <a:r>
              <a:rPr lang="pt-BR" sz="3100" dirty="0" smtClean="0"/>
              <a:t>REALIDADE</a:t>
            </a:r>
            <a:br>
              <a:rPr lang="pt-BR" sz="3100" dirty="0" smtClean="0"/>
            </a:br>
            <a:r>
              <a:rPr lang="pt-BR" sz="3100" dirty="0"/>
              <a:t/>
            </a:r>
            <a:br>
              <a:rPr lang="pt-BR" sz="3100" dirty="0"/>
            </a:br>
            <a:r>
              <a:rPr lang="pt-BR" sz="3100" dirty="0"/>
              <a:t> </a:t>
            </a:r>
            <a:r>
              <a:rPr lang="pt-BR" sz="3100" dirty="0" smtClean="0"/>
              <a:t>      B </a:t>
            </a:r>
            <a:r>
              <a:rPr lang="pt-BR" sz="3100" dirty="0"/>
              <a:t>– QUEM  SOMOS ?</a:t>
            </a:r>
            <a:br>
              <a:rPr lang="pt-BR" sz="3100" dirty="0"/>
            </a:br>
            <a:r>
              <a:rPr lang="pt-BR" sz="3100" dirty="0"/>
              <a:t>         </a:t>
            </a:r>
            <a:r>
              <a:rPr lang="pt-BR" sz="3100" dirty="0" smtClean="0"/>
              <a:t> MUNDO </a:t>
            </a:r>
            <a:br>
              <a:rPr lang="pt-BR" sz="3100" dirty="0" smtClean="0"/>
            </a:br>
            <a:r>
              <a:rPr lang="pt-BR" sz="3100" dirty="0"/>
              <a:t> </a:t>
            </a:r>
            <a:r>
              <a:rPr lang="pt-BR" sz="3100" dirty="0" smtClean="0"/>
              <a:t>         DLC-1</a:t>
            </a:r>
            <a:br>
              <a:rPr lang="pt-BR" sz="3100" dirty="0" smtClean="0"/>
            </a:br>
            <a:r>
              <a:rPr lang="pt-BR" sz="3100" dirty="0"/>
              <a:t/>
            </a:r>
            <a:br>
              <a:rPr lang="pt-BR" sz="3100" dirty="0"/>
            </a:br>
            <a:r>
              <a:rPr lang="pt-BR" sz="3100" dirty="0" smtClean="0"/>
              <a:t>      C </a:t>
            </a:r>
            <a:r>
              <a:rPr lang="pt-BR" sz="3100" dirty="0"/>
              <a:t>–  RELAÇÃO ENTRE O CLUBE E OS </a:t>
            </a:r>
            <a:r>
              <a:rPr lang="pt-BR" sz="3100" dirty="0" smtClean="0"/>
              <a:t>ASSOCIADOS.</a:t>
            </a:r>
            <a:r>
              <a:rPr lang="pt-BR" sz="3100" dirty="0"/>
              <a:t/>
            </a:r>
            <a:br>
              <a:rPr lang="pt-BR" sz="3100" dirty="0"/>
            </a:br>
            <a:r>
              <a:rPr lang="pt-BR" dirty="0"/>
              <a:t>       </a:t>
            </a:r>
            <a:br>
              <a:rPr lang="pt-BR" dirty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331640" y="476672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</a:t>
            </a:r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712968" cy="5157192"/>
          </a:xfrm>
        </p:spPr>
        <p:txBody>
          <a:bodyPr>
            <a:normAutofit fontScale="90000"/>
          </a:bodyPr>
          <a:lstStyle/>
          <a:p>
            <a:r>
              <a:rPr lang="pt-BR" sz="3500" b="1" dirty="0" smtClean="0">
                <a:solidFill>
                  <a:srgbClr val="FF0000"/>
                </a:solidFill>
              </a:rPr>
              <a:t>REFLEXÃO :</a:t>
            </a:r>
            <a:r>
              <a:rPr lang="pt-BR" sz="3500" dirty="0" smtClean="0"/>
              <a:t/>
            </a:r>
            <a:br>
              <a:rPr lang="pt-BR" sz="3500" dirty="0" smtClean="0"/>
            </a:br>
            <a:r>
              <a:rPr lang="pt-BR" sz="3500" dirty="0" smtClean="0"/>
              <a:t/>
            </a:r>
            <a:br>
              <a:rPr lang="pt-BR" sz="3500" dirty="0" smtClean="0"/>
            </a:br>
            <a:r>
              <a:rPr lang="pt-BR" sz="3500" dirty="0" smtClean="0"/>
              <a:t>- A QUE CLUBE EU PERTENÇO ?</a:t>
            </a:r>
            <a:br>
              <a:rPr lang="pt-BR" sz="3500" dirty="0" smtClean="0"/>
            </a:br>
            <a:r>
              <a:rPr lang="pt-BR" sz="3500" dirty="0" smtClean="0"/>
              <a:t/>
            </a:r>
            <a:br>
              <a:rPr lang="pt-BR" sz="3500" dirty="0" smtClean="0"/>
            </a:br>
            <a:r>
              <a:rPr lang="pt-BR" sz="3500" dirty="0" smtClean="0"/>
              <a:t>- EU ME IDENTIFICO COM O CLUBE ?</a:t>
            </a:r>
            <a:br>
              <a:rPr lang="pt-BR" sz="3500" dirty="0" smtClean="0"/>
            </a:br>
            <a:r>
              <a:rPr lang="pt-BR" sz="3500" dirty="0" smtClean="0"/>
              <a:t/>
            </a:r>
            <a:br>
              <a:rPr lang="pt-BR" sz="3500" dirty="0" smtClean="0"/>
            </a:br>
            <a:r>
              <a:rPr lang="pt-BR" sz="3500" dirty="0" smtClean="0"/>
              <a:t>- EU SOU VALORIZADO DENTRO DO CLUBE ?</a:t>
            </a:r>
            <a:br>
              <a:rPr lang="pt-BR" sz="3500" dirty="0" smtClean="0"/>
            </a:br>
            <a:r>
              <a:rPr lang="pt-BR" sz="3500" dirty="0" smtClean="0"/>
              <a:t> </a:t>
            </a:r>
            <a:br>
              <a:rPr lang="pt-BR" sz="3500" dirty="0" smtClean="0"/>
            </a:br>
            <a:r>
              <a:rPr lang="pt-BR" sz="3500" dirty="0" smtClean="0"/>
              <a:t>- EU TENHO DIREITO A FALAR ? </a:t>
            </a:r>
            <a:br>
              <a:rPr lang="pt-BR" sz="3500" dirty="0" smtClean="0"/>
            </a:br>
            <a:r>
              <a:rPr lang="pt-BR" sz="3500" dirty="0" smtClean="0"/>
              <a:t/>
            </a:r>
            <a:br>
              <a:rPr lang="pt-BR" sz="3500" dirty="0" smtClean="0"/>
            </a:br>
            <a:r>
              <a:rPr lang="pt-BR" sz="3500" dirty="0" smtClean="0"/>
              <a:t>- OS COMPANHEIROS ME RESPEITAM ?</a:t>
            </a:r>
            <a:endParaRPr lang="pt-BR" sz="3500" dirty="0"/>
          </a:p>
        </p:txBody>
      </p:sp>
      <p:sp>
        <p:nvSpPr>
          <p:cNvPr id="3" name="Retângulo 2"/>
          <p:cNvSpPr/>
          <p:nvPr/>
        </p:nvSpPr>
        <p:spPr>
          <a:xfrm>
            <a:off x="899592" y="116632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/>
              <a:t> </a:t>
            </a:r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256584"/>
          </a:xfrm>
        </p:spPr>
        <p:txBody>
          <a:bodyPr/>
          <a:lstStyle/>
          <a:p>
            <a:pPr algn="l"/>
            <a:r>
              <a:rPr lang="pt-BR" sz="3600" dirty="0" smtClean="0">
                <a:solidFill>
                  <a:srgbClr val="0070C0"/>
                </a:solidFill>
              </a:rPr>
              <a:t>AUMENTO DE SÓCIOS NOS LIONS  CLUBES</a:t>
            </a:r>
            <a:br>
              <a:rPr lang="pt-BR" sz="3600" dirty="0" smtClean="0">
                <a:solidFill>
                  <a:srgbClr val="0070C0"/>
                </a:solidFill>
              </a:rPr>
            </a:br>
            <a:r>
              <a:rPr lang="pt-BR" sz="3600" dirty="0" smtClean="0"/>
              <a:t> </a:t>
            </a:r>
            <a:br>
              <a:rPr lang="pt-BR" sz="3600" dirty="0" smtClean="0"/>
            </a:br>
            <a:r>
              <a:rPr lang="pt-BR" sz="3600" dirty="0" smtClean="0"/>
              <a:t>    - ESTRATÉGIAS                    </a:t>
            </a:r>
            <a:br>
              <a:rPr lang="pt-BR" sz="3600" dirty="0" smtClean="0"/>
            </a:br>
            <a:r>
              <a:rPr lang="pt-BR" sz="3600" dirty="0" smtClean="0"/>
              <a:t>                                        </a:t>
            </a:r>
            <a:r>
              <a:rPr lang="pt-BR" sz="2400" dirty="0" smtClean="0"/>
              <a:t>METODOLOGIA A SER USADA PARA     </a:t>
            </a:r>
            <a:br>
              <a:rPr lang="pt-BR" sz="2400" dirty="0" smtClean="0"/>
            </a:br>
            <a:r>
              <a:rPr lang="pt-BR" sz="2400" dirty="0" smtClean="0"/>
              <a:t>                                                            ATINGIMENTO DE OBJETIVOS </a:t>
            </a:r>
            <a:br>
              <a:rPr lang="pt-BR" sz="2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    - MEDIDAS </a:t>
            </a:r>
            <a:br>
              <a:rPr lang="pt-BR" sz="3600" dirty="0" smtClean="0"/>
            </a:br>
            <a:r>
              <a:rPr lang="pt-BR" sz="3600" dirty="0"/>
              <a:t> </a:t>
            </a:r>
            <a:r>
              <a:rPr lang="pt-BR" sz="3600" dirty="0" smtClean="0"/>
              <a:t>     PRÁTICAS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899592" y="188640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/>
              <a:t> </a:t>
            </a:r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46785" cy="8928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Conector de seta reta 10"/>
          <p:cNvCxnSpPr/>
          <p:nvPr/>
        </p:nvCxnSpPr>
        <p:spPr>
          <a:xfrm>
            <a:off x="3419872" y="3140968"/>
            <a:ext cx="864096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2771800" y="4221088"/>
            <a:ext cx="1440160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11481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– PREPARAR O CLUBE PARA RECEBER O NOVO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ASSOCIADO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- COMO VOCÊ VÊ O SEU CLUBE HOJE 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O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PLANO DE ATIVIDADES ATENDE OS PROPÓSITOS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DOS ASSOCIADOS 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 OBJETIVOS E AS METAS FORAM ELABORADOS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pt-BR" sz="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BR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DE </a:t>
            </a: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  PARTICIPATIVA ?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B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71600" y="332656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/>
              <a:t> </a:t>
            </a:r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5" name="Imagem 4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2492896"/>
            <a:ext cx="864096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POR  QUE BUSCAR NOVOS ASSOCIADOS ?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DEFINIR O GRUPO- ALVO PARA NOVOS ASSOCIADOS.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INDICAR PESSOAS NO CLUBE PARA AJUDAR </a:t>
            </a:r>
            <a:endParaRPr lang="pt-BR" sz="1100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NO RECRUTAMENTO.</a:t>
            </a:r>
            <a:endParaRPr kumimoji="0" lang="pt-B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99592" y="260648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5" name="Imagem 4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156520"/>
            <a:ext cx="91440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B - ESTABELECER UM PLANO</a:t>
            </a:r>
            <a:r>
              <a:rPr kumimoji="0" lang="pt-BR" sz="36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6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3600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CRESCIMENTO DO CLUBE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- CRIAR UMA LISTA COM O GRUPO-ALVO.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- SUBMETER A AVALIAÇÃO DO COLEGIADO.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- DEFINIR LEVANDO EM CONSIDERAÇÃO OS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sz="1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OBJETIVOS DO CLUBE.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55576" y="260648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778914"/>
            <a:ext cx="91440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4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C- IMPLEMENTAR O PLANO DE            </a:t>
            </a:r>
            <a:endParaRPr lang="pt-BR" sz="36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CRESCIMENTO DO CLUBE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REALIZAR REUNIÕES INFORMATIVAS.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- ENTRAR EM CONTATO COM OS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kumimoji="0" lang="pt-B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POSSÍVEIS SÓCIOS</a:t>
            </a:r>
            <a:r>
              <a:rPr kumimoji="0" lang="pt-B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1600" y="260648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INSTITUTO MELVIN JONES DE ESTUDOS</a:t>
            </a:r>
          </a:p>
          <a:p>
            <a:pPr algn="ctr"/>
            <a:r>
              <a:rPr lang="pt-BR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LEONÍSTICOS  DISTRITO LC-1</a:t>
            </a:r>
            <a:endParaRPr lang="pt-BR" sz="3200" dirty="0"/>
          </a:p>
        </p:txBody>
      </p:sp>
      <p:pic>
        <p:nvPicPr>
          <p:cNvPr id="4" name="Imagem 3" descr="C:\Users\User\Desktop\LIONS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46785" cy="892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311</Words>
  <Application>Microsoft Office PowerPoint</Application>
  <PresentationFormat>Apresentação na tela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                                       INSTITUTO MELVIN JONES DE ESTUDOS                              LEONÍSTICOS DISTRITO LC-1    APRESENTAÇÃO   1 - CENTENÁRIO DO LIONS CLUBES INTERNACIONAL. 2- QUEM SOMOS HOJE ?   3- RELAÇÃO ENTRE O CLUBE E ASSOCIADO.       3.1 – REFLEXÃO       3.2 – AUMENTO DE SÓCIOS.   4 –AUMENTO DE SÓCIOS.        4.1 – ESTRATÉGIAS       4.2 – MEDIDAS PRÁTICAS    </vt:lpstr>
      <vt:lpstr>        A -  CENTENÁRIO DO LIONS CLUBES INTERNACIONAL.           REALIDADE         B – QUEM  SOMOS ?           MUNDO            DLC-1        C –  RELAÇÃO ENTRE O CLUBE E OS ASSOCIADOS.         </vt:lpstr>
      <vt:lpstr>REFLEXÃO :  - A QUE CLUBE EU PERTENÇO ?  - EU ME IDENTIFICO COM O CLUBE ?  - EU SOU VALORIZADO DENTRO DO CLUBE ?   - EU TENHO DIREITO A FALAR ?   - OS COMPANHEIROS ME RESPEITAM ?</vt:lpstr>
      <vt:lpstr>AUMENTO DE SÓCIOS NOS LIONS  CLUBES       - ESTRATÉGIAS                                                             METODOLOGIA A SER USADA PARA                                                                  ATINGIMENTO DE OBJETIVOS       - MEDIDAS        PRÁTICAS </vt:lpstr>
      <vt:lpstr>Slide 6</vt:lpstr>
      <vt:lpstr>Slide 7</vt:lpstr>
      <vt:lpstr>Slide 8</vt:lpstr>
      <vt:lpstr>Slide 9</vt:lpstr>
      <vt:lpstr>Slide 10</vt:lpstr>
      <vt:lpstr>Slide 11</vt:lpstr>
      <vt:lpstr>CONCLUSÃO:   MUITO SE FALA, SOBRE A DIMINUIÇÃO DO QUADRO ASSOCIATIVO DOS LIONS NO MUNDO.  NÃO É DIFERENTE NO DLC-1.   ISSO NÃO É NOVIDADE. UM LIONS CLUBE SÓ CRESCERÁ E SOBREVIVERÁ AOS TEMPOS SE SEUS LÍDERES TIVEREM A CORAGEM DE ELABORAR UM PLANO DE AÇÃO QUE ENVOLVA  UMA AVALIAÇÃO CRITERIOSA DAS COMUNIDADES E DE QUE OS ASSOCIADOS SINTAM PLENAMENTES SATISFEITOS E RECONHECIDO DENTRO DE SEU PRÓPRIO CLUBE.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Espiaky Gráfica</cp:lastModifiedBy>
  <cp:revision>36</cp:revision>
  <dcterms:created xsi:type="dcterms:W3CDTF">2018-02-23T15:41:28Z</dcterms:created>
  <dcterms:modified xsi:type="dcterms:W3CDTF">2018-02-24T13:41:27Z</dcterms:modified>
</cp:coreProperties>
</file>