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  <p:sldMasterId id="2147483891" r:id="rId9"/>
    <p:sldMasterId id="2147483896" r:id="rId10"/>
    <p:sldMasterId id="2147483914" r:id="rId11"/>
    <p:sldMasterId id="2147483931" r:id="rId12"/>
    <p:sldMasterId id="2147483936" r:id="rId13"/>
  </p:sldMasterIdLst>
  <p:notesMasterIdLst>
    <p:notesMasterId r:id="rId27"/>
  </p:notesMasterIdLst>
  <p:handoutMasterIdLst>
    <p:handoutMasterId r:id="rId28"/>
  </p:handoutMasterIdLst>
  <p:sldIdLst>
    <p:sldId id="953" r:id="rId14"/>
    <p:sldId id="957" r:id="rId15"/>
    <p:sldId id="1009" r:id="rId16"/>
    <p:sldId id="1012" r:id="rId17"/>
    <p:sldId id="1021" r:id="rId18"/>
    <p:sldId id="1010" r:id="rId19"/>
    <p:sldId id="1011" r:id="rId20"/>
    <p:sldId id="1024" r:id="rId21"/>
    <p:sldId id="1013" r:id="rId22"/>
    <p:sldId id="1014" r:id="rId23"/>
    <p:sldId id="1022" r:id="rId24"/>
    <p:sldId id="1023" r:id="rId25"/>
    <p:sldId id="1025" r:id="rId26"/>
  </p:sldIdLst>
  <p:sldSz cx="12192000" cy="6858000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>
    <p:extLst/>
  </p:cmAuthor>
  <p:cmAuthor id="1" name="Tamara" initials="TO" lastIdx="2" clrIdx="0">
    <p:extLst/>
  </p:cmAuthor>
  <p:cmAuthor id="72" name="Burns, Andrea" initials="BA [56]" lastIdx="1" clrIdx="71">
    <p:extLst/>
  </p:cmAuthor>
  <p:cmAuthor id="2" name="Tamara Osheroff" initials="TO" lastIdx="2" clrIdx="1">
    <p:extLst/>
  </p:cmAuthor>
  <p:cmAuthor id="73" name="Burns, Andrea" initials="BA [57]" lastIdx="1" clrIdx="72">
    <p:extLst/>
  </p:cmAuthor>
  <p:cmAuthor id="3" name="Tamara Osheroff" initials="TO [2]" lastIdx="1" clrIdx="2">
    <p:extLst/>
  </p:cmAuthor>
  <p:cmAuthor id="74" name="Burns, Andrea" initials="BA [58]" lastIdx="1" clrIdx="73">
    <p:extLst/>
  </p:cmAuthor>
  <p:cmAuthor id="4" name="Tamara Osheroff" initials="TO [3]" lastIdx="1" clrIdx="3">
    <p:extLst/>
  </p:cmAuthor>
  <p:cmAuthor id="75" name="Burns, Andrea" initials="BA [59]" lastIdx="1" clrIdx="74">
    <p:extLst/>
  </p:cmAuthor>
  <p:cmAuthor id="5" name="Tamara Osheroff" initials="TO [4]" lastIdx="1" clrIdx="4">
    <p:extLst/>
  </p:cmAuthor>
  <p:cmAuthor id="76" name="Burns, Andrea" initials="BA [60]" lastIdx="1" clrIdx="75">
    <p:extLst/>
  </p:cmAuthor>
  <p:cmAuthor id="6" name="Tamara Osheroff" initials="TO [5]" lastIdx="1" clrIdx="5">
    <p:extLst/>
  </p:cmAuthor>
  <p:cmAuthor id="77" name="Burns, Andrea" initials="BA [61]" lastIdx="1" clrIdx="76">
    <p:extLst/>
  </p:cmAuthor>
  <p:cmAuthor id="7" name="Tamara Osheroff" initials="TO [6]" lastIdx="1" clrIdx="6">
    <p:extLst/>
  </p:cmAuthor>
  <p:cmAuthor id="78" name="Burns, Andrea" initials="BA [62]" lastIdx="1" clrIdx="77">
    <p:extLst/>
  </p:cmAuthor>
  <p:cmAuthor id="8" name="Tamara Osheroff" initials="TO [7]" lastIdx="1" clrIdx="7">
    <p:extLst/>
  </p:cmAuthor>
  <p:cmAuthor id="79" name="Burns, Andrea" initials="BA [63]" lastIdx="1" clrIdx="78">
    <p:extLst/>
  </p:cmAuthor>
  <p:cmAuthor id="9" name="Tamara Osheroff" initials="TO [8]" lastIdx="1" clrIdx="8">
    <p:extLst/>
  </p:cmAuthor>
  <p:cmAuthor id="80" name="Burns, Andrea" initials="BA [64]" lastIdx="1" clrIdx="79">
    <p:extLst/>
  </p:cmAuthor>
  <p:cmAuthor id="10" name="Tamara Osheroff" initials="TO [9]" lastIdx="1" clrIdx="9">
    <p:extLst/>
  </p:cmAuthor>
  <p:cmAuthor id="81" name="Burns, Andrea" initials="BA [65]" lastIdx="1" clrIdx="80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  <p:cmAuthor id="17" name="Burns, Andrea" initials="BA" lastIdx="1" clrIdx="16">
    <p:extLst/>
  </p:cmAuthor>
  <p:cmAuthor id="18" name="Burns, Andrea" initials="BA [2]" lastIdx="1" clrIdx="17">
    <p:extLst/>
  </p:cmAuthor>
  <p:cmAuthor id="19" name="Burns, Andrea" initials="BA [3]" lastIdx="1" clrIdx="18">
    <p:extLst/>
  </p:cmAuthor>
  <p:cmAuthor id="20" name="Burns, Andrea" initials="BA [4]" lastIdx="1" clrIdx="19">
    <p:extLst/>
  </p:cmAuthor>
  <p:cmAuthor id="21" name="Burns, Andrea" initials="BA [5]" lastIdx="1" clrIdx="20">
    <p:extLst/>
  </p:cmAuthor>
  <p:cmAuthor id="22" name="Burns, Andrea" initials="BA [6]" lastIdx="1" clrIdx="21">
    <p:extLst/>
  </p:cmAuthor>
  <p:cmAuthor id="23" name="Burns, Andrea" initials="BA [7]" lastIdx="1" clrIdx="22">
    <p:extLst/>
  </p:cmAuthor>
  <p:cmAuthor id="24" name="Burns, Andrea" initials="BA [8]" lastIdx="1" clrIdx="23">
    <p:extLst/>
  </p:cmAuthor>
  <p:cmAuthor id="25" name="Burns, Andrea" initials="BA [9]" lastIdx="1" clrIdx="24">
    <p:extLst/>
  </p:cmAuthor>
  <p:cmAuthor id="26" name="Burns, Andrea" initials="BA [10]" lastIdx="1" clrIdx="25">
    <p:extLst/>
  </p:cmAuthor>
  <p:cmAuthor id="27" name="Burns, Andrea" initials="BA [11]" lastIdx="1" clrIdx="26">
    <p:extLst/>
  </p:cmAuthor>
  <p:cmAuthor id="28" name="Burns, Andrea" initials="BA [12]" lastIdx="1" clrIdx="27">
    <p:extLst/>
  </p:cmAuthor>
  <p:cmAuthor id="29" name="Burns, Andrea" initials="BA [13]" lastIdx="1" clrIdx="28">
    <p:extLst/>
  </p:cmAuthor>
  <p:cmAuthor id="30" name="Burns, Andrea" initials="BA [14]" lastIdx="1" clrIdx="29">
    <p:extLst/>
  </p:cmAuthor>
  <p:cmAuthor id="31" name="Burns, Andrea" initials="BA [15]" lastIdx="1" clrIdx="30">
    <p:extLst/>
  </p:cmAuthor>
  <p:cmAuthor id="32" name="Burns, Andrea" initials="BA [16]" lastIdx="1" clrIdx="31">
    <p:extLst/>
  </p:cmAuthor>
  <p:cmAuthor id="33" name="Burns, Andrea" initials="BA [17]" lastIdx="1" clrIdx="32">
    <p:extLst/>
  </p:cmAuthor>
  <p:cmAuthor id="34" name="Burns, Andrea" initials="BA [18]" lastIdx="1" clrIdx="33">
    <p:extLst/>
  </p:cmAuthor>
  <p:cmAuthor id="35" name="Burns, Andrea" initials="BA [19]" lastIdx="1" clrIdx="34">
    <p:extLst/>
  </p:cmAuthor>
  <p:cmAuthor id="36" name="Burns, Andrea" initials="BA [20]" lastIdx="1" clrIdx="35">
    <p:extLst/>
  </p:cmAuthor>
  <p:cmAuthor id="37" name="Burns, Andrea" initials="BA [21]" lastIdx="1" clrIdx="36">
    <p:extLst/>
  </p:cmAuthor>
  <p:cmAuthor id="38" name="Burns, Andrea" initials="BA [22]" lastIdx="1" clrIdx="37">
    <p:extLst/>
  </p:cmAuthor>
  <p:cmAuthor id="39" name="Burns, Andrea" initials="BA [23]" lastIdx="1" clrIdx="38">
    <p:extLst/>
  </p:cmAuthor>
  <p:cmAuthor id="40" name="Burns, Andrea" initials="BA [24]" lastIdx="1" clrIdx="39">
    <p:extLst/>
  </p:cmAuthor>
  <p:cmAuthor id="41" name="Burns, Andrea" initials="BA [25]" lastIdx="1" clrIdx="40">
    <p:extLst/>
  </p:cmAuthor>
  <p:cmAuthor id="42" name="Burns, Andrea" initials="BA [26]" lastIdx="1" clrIdx="41">
    <p:extLst/>
  </p:cmAuthor>
  <p:cmAuthor id="43" name="Burns, Andrea" initials="BA [27]" lastIdx="1" clrIdx="42">
    <p:extLst/>
  </p:cmAuthor>
  <p:cmAuthor id="44" name="Burns, Andrea" initials="BA [28]" lastIdx="1" clrIdx="43">
    <p:extLst/>
  </p:cmAuthor>
  <p:cmAuthor id="45" name="Burns, Andrea" initials="BA [29]" lastIdx="1" clrIdx="44">
    <p:extLst/>
  </p:cmAuthor>
  <p:cmAuthor id="46" name="Burns, Andrea" initials="BA [30]" lastIdx="1" clrIdx="45">
    <p:extLst/>
  </p:cmAuthor>
  <p:cmAuthor id="47" name="Burns, Andrea" initials="BA [31]" lastIdx="1" clrIdx="46">
    <p:extLst/>
  </p:cmAuthor>
  <p:cmAuthor id="48" name="Burns, Andrea" initials="BA [32]" lastIdx="1" clrIdx="47">
    <p:extLst/>
  </p:cmAuthor>
  <p:cmAuthor id="49" name="Burns, Andrea" initials="BA [33]" lastIdx="1" clrIdx="48">
    <p:extLst/>
  </p:cmAuthor>
  <p:cmAuthor id="50" name="Burns, Andrea" initials="BA [34]" lastIdx="1" clrIdx="49">
    <p:extLst/>
  </p:cmAuthor>
  <p:cmAuthor id="51" name="Burns, Andrea" initials="BA [35]" lastIdx="0" clrIdx="50">
    <p:extLst/>
  </p:cmAuthor>
  <p:cmAuthor id="52" name="Burns, Andrea" initials="BA [36]" lastIdx="1" clrIdx="51">
    <p:extLst/>
  </p:cmAuthor>
  <p:cmAuthor id="53" name="Burns, Andrea" initials="BA [37]" lastIdx="1" clrIdx="52">
    <p:extLst/>
  </p:cmAuthor>
  <p:cmAuthor id="54" name="Burns, Andrea" initials="BA [38]" lastIdx="1" clrIdx="53">
    <p:extLst/>
  </p:cmAuthor>
  <p:cmAuthor id="55" name="Burns, Andrea" initials="BA [39]" lastIdx="1" clrIdx="54">
    <p:extLst/>
  </p:cmAuthor>
  <p:cmAuthor id="56" name="Burns, Andrea" initials="BA [40]" lastIdx="1" clrIdx="55">
    <p:extLst/>
  </p:cmAuthor>
  <p:cmAuthor id="57" name="Burns, Andrea" initials="BA [41]" lastIdx="1" clrIdx="56">
    <p:extLst/>
  </p:cmAuthor>
  <p:cmAuthor id="58" name="Burns, Andrea" initials="BA [42]" lastIdx="1" clrIdx="57">
    <p:extLst/>
  </p:cmAuthor>
  <p:cmAuthor id="59" name="Burns, Andrea" initials="BA [43]" lastIdx="1" clrIdx="58">
    <p:extLst/>
  </p:cmAuthor>
  <p:cmAuthor id="60" name="Burns, Andrea" initials="BA [44]" lastIdx="1" clrIdx="59">
    <p:extLst/>
  </p:cmAuthor>
  <p:cmAuthor id="61" name="Burns, Andrea" initials="BA [45]" lastIdx="1" clrIdx="60">
    <p:extLst/>
  </p:cmAuthor>
  <p:cmAuthor id="62" name="Burns, Andrea" initials="BA [46]" lastIdx="1" clrIdx="61">
    <p:extLst/>
  </p:cmAuthor>
  <p:cmAuthor id="63" name="Burns, Andrea" initials="BA [47]" lastIdx="1" clrIdx="62">
    <p:extLst/>
  </p:cmAuthor>
  <p:cmAuthor id="64" name="Burns, Andrea" initials="BA [48]" lastIdx="1" clrIdx="63">
    <p:extLst/>
  </p:cmAuthor>
  <p:cmAuthor id="65" name="Burns, Andrea" initials="BA [49]" lastIdx="1" clrIdx="64">
    <p:extLst/>
  </p:cmAuthor>
  <p:cmAuthor id="66" name="Burns, Andrea" initials="BA [50]" lastIdx="1" clrIdx="65">
    <p:extLst/>
  </p:cmAuthor>
  <p:cmAuthor id="67" name="Burns, Andrea" initials="BA [51]" lastIdx="1" clrIdx="66">
    <p:extLst/>
  </p:cmAuthor>
  <p:cmAuthor id="68" name="Burns, Andrea" initials="BA [52]" lastIdx="1" clrIdx="67">
    <p:extLst/>
  </p:cmAuthor>
  <p:cmAuthor id="69" name="Burns, Andrea" initials="BA [53]" lastIdx="1" clrIdx="68">
    <p:extLst/>
  </p:cmAuthor>
  <p:cmAuthor id="70" name="Burns, Andrea" initials="BA [54]" lastIdx="1" clrIdx="69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E87"/>
    <a:srgbClr val="EBB700"/>
    <a:srgbClr val="FBC608"/>
    <a:srgbClr val="F0C300"/>
    <a:srgbClr val="732E81"/>
    <a:srgbClr val="0A5496"/>
    <a:srgbClr val="10233F"/>
    <a:srgbClr val="457DC8"/>
    <a:srgbClr val="00A869"/>
    <a:srgbClr val="F76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9" autoAdjust="0"/>
    <p:restoredTop sz="94041" autoAdjust="0"/>
  </p:normalViewPr>
  <p:slideViewPr>
    <p:cSldViewPr showGuides="1">
      <p:cViewPr varScale="1">
        <p:scale>
          <a:sx n="105" d="100"/>
          <a:sy n="105" d="100"/>
        </p:scale>
        <p:origin x="600" y="108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5" d="100"/>
        <a:sy n="35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howGuides="1">
      <p:cViewPr varScale="1">
        <p:scale>
          <a:sx n="106" d="100"/>
          <a:sy n="106" d="100"/>
        </p:scale>
        <p:origin x="404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8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2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1.xml"/><Relationship Id="rId32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CC552-2858-4B4E-96A7-6F029451920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132EE4-E1D8-4359-893E-214CEB3144BC}">
      <dgm:prSet phldrT="[Text]" custT="1"/>
      <dgm:spPr/>
      <dgm:t>
        <a:bodyPr/>
        <a:lstStyle/>
        <a:p>
          <a:r>
            <a:rPr lang="pt-BR" sz="2400" b="1" dirty="0">
              <a:latin typeface="Arial" panose="020B0604020202020204" pitchFamily="34" charset="0"/>
              <a:cs typeface="Arial" panose="020B0604020202020204" pitchFamily="34" charset="0"/>
            </a:rPr>
            <a:t>SERVIÇO</a:t>
          </a:r>
        </a:p>
      </dgm:t>
    </dgm:pt>
    <dgm:pt modelId="{4B90A4CF-0419-41E5-8162-9865AFCFB7B2}" type="parTrans" cxnId="{A4DFF299-1E18-4B23-9B2E-6A2263CE4B17}">
      <dgm:prSet/>
      <dgm:spPr/>
      <dgm:t>
        <a:bodyPr/>
        <a:lstStyle/>
        <a:p>
          <a:endParaRPr lang="en-US"/>
        </a:p>
      </dgm:t>
    </dgm:pt>
    <dgm:pt modelId="{6572267C-4D41-456B-A209-07865ABE4992}" type="sibTrans" cxnId="{A4DFF299-1E18-4B23-9B2E-6A2263CE4B17}">
      <dgm:prSet/>
      <dgm:spPr/>
      <dgm:t>
        <a:bodyPr/>
        <a:lstStyle/>
        <a:p>
          <a:endParaRPr lang="en-US"/>
        </a:p>
      </dgm:t>
    </dgm:pt>
    <dgm:pt modelId="{CB78E6BF-7610-45C7-8D24-96F715077796}">
      <dgm:prSet phldrT="[Text]" custT="1"/>
      <dgm:spPr/>
      <dgm:t>
        <a:bodyPr/>
        <a:lstStyle/>
        <a:p>
          <a:r>
            <a:rPr lang="pt-BR" sz="2400" b="1" dirty="0">
              <a:latin typeface="Arial" panose="020B0604020202020204" pitchFamily="34" charset="0"/>
              <a:cs typeface="Arial" panose="020B0604020202020204" pitchFamily="34" charset="0"/>
            </a:rPr>
            <a:t>QUADRO ASSOCIATIVO</a:t>
          </a:r>
        </a:p>
      </dgm:t>
    </dgm:pt>
    <dgm:pt modelId="{2F187D23-EF81-4703-9D9C-EC54B68C615B}" type="parTrans" cxnId="{97B75B63-6B78-48CC-B7BD-6ACA33364F43}">
      <dgm:prSet/>
      <dgm:spPr/>
      <dgm:t>
        <a:bodyPr/>
        <a:lstStyle/>
        <a:p>
          <a:endParaRPr lang="en-US"/>
        </a:p>
      </dgm:t>
    </dgm:pt>
    <dgm:pt modelId="{35B3C98F-45C6-4C64-A97B-3245A004A032}" type="sibTrans" cxnId="{97B75B63-6B78-48CC-B7BD-6ACA33364F43}">
      <dgm:prSet/>
      <dgm:spPr/>
      <dgm:t>
        <a:bodyPr/>
        <a:lstStyle/>
        <a:p>
          <a:endParaRPr lang="en-US"/>
        </a:p>
      </dgm:t>
    </dgm:pt>
    <dgm:pt modelId="{4AF00CC7-3308-4195-8410-5A65DA491456}">
      <dgm:prSet phldrT="[Text]" custT="1"/>
      <dgm:spPr/>
      <dgm:t>
        <a:bodyPr/>
        <a:lstStyle/>
        <a:p>
          <a:r>
            <a:rPr lang="pt-BR" sz="2400" b="1" dirty="0">
              <a:latin typeface="Arial" panose="020B0604020202020204" pitchFamily="34" charset="0"/>
              <a:cs typeface="Arial" panose="020B0604020202020204" pitchFamily="34" charset="0"/>
            </a:rPr>
            <a:t>LIDERANÇA</a:t>
          </a:r>
        </a:p>
      </dgm:t>
    </dgm:pt>
    <dgm:pt modelId="{15B51DEF-398A-4BC8-8779-89E8914B5790}" type="parTrans" cxnId="{2AE33877-D747-4AF4-A5C7-F487C9D35CA0}">
      <dgm:prSet/>
      <dgm:spPr/>
      <dgm:t>
        <a:bodyPr/>
        <a:lstStyle/>
        <a:p>
          <a:endParaRPr lang="en-US"/>
        </a:p>
      </dgm:t>
    </dgm:pt>
    <dgm:pt modelId="{D8F29B12-C70F-44A7-8E18-A79642A849C3}" type="sibTrans" cxnId="{2AE33877-D747-4AF4-A5C7-F487C9D35CA0}">
      <dgm:prSet/>
      <dgm:spPr/>
      <dgm:t>
        <a:bodyPr/>
        <a:lstStyle/>
        <a:p>
          <a:endParaRPr lang="en-US"/>
        </a:p>
      </dgm:t>
    </dgm:pt>
    <dgm:pt modelId="{C76D35BA-D681-4492-B322-3265ACA9826C}">
      <dgm:prSet phldrT="[Text]" custT="1"/>
      <dgm:spPr/>
      <dgm:t>
        <a:bodyPr/>
        <a:lstStyle/>
        <a:p>
          <a:r>
            <a:rPr lang="pt-BR" sz="2400" b="1" dirty="0">
              <a:latin typeface="Arial" panose="020B0604020202020204" pitchFamily="34" charset="0"/>
              <a:cs typeface="Arial" panose="020B0604020202020204" pitchFamily="34" charset="0"/>
            </a:rPr>
            <a:t>MARKETING</a:t>
          </a:r>
        </a:p>
      </dgm:t>
    </dgm:pt>
    <dgm:pt modelId="{2AFD8FF1-2D1E-4989-9077-2D860900A550}" type="parTrans" cxnId="{BF838F7C-591D-4A90-8E64-CEBDC1A37FC0}">
      <dgm:prSet/>
      <dgm:spPr/>
      <dgm:t>
        <a:bodyPr/>
        <a:lstStyle/>
        <a:p>
          <a:endParaRPr lang="en-US"/>
        </a:p>
      </dgm:t>
    </dgm:pt>
    <dgm:pt modelId="{2A586B3B-82D0-4314-9AAB-C99738602C30}" type="sibTrans" cxnId="{BF838F7C-591D-4A90-8E64-CEBDC1A37FC0}">
      <dgm:prSet/>
      <dgm:spPr/>
      <dgm:t>
        <a:bodyPr/>
        <a:lstStyle/>
        <a:p>
          <a:endParaRPr lang="en-US"/>
        </a:p>
      </dgm:t>
    </dgm:pt>
    <dgm:pt modelId="{13C251E4-6F91-49D2-B2C5-8E203910CC0C}" type="pres">
      <dgm:prSet presAssocID="{E5ECC552-2858-4B4E-96A7-6F029451920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A98229-79FF-4CA2-8EBD-1CBB72092A3E}" type="pres">
      <dgm:prSet presAssocID="{5A132EE4-E1D8-4359-893E-214CEB3144BC}" presName="parentLin" presStyleCnt="0"/>
      <dgm:spPr/>
    </dgm:pt>
    <dgm:pt modelId="{48DB97D3-E2B0-4941-8D23-B2CB4526AE8E}" type="pres">
      <dgm:prSet presAssocID="{5A132EE4-E1D8-4359-893E-214CEB3144BC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DA332897-A659-49CA-872F-44792A939552}" type="pres">
      <dgm:prSet presAssocID="{5A132EE4-E1D8-4359-893E-214CEB3144B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44327-C8D8-4F46-BE3F-4D2B1960AC1B}" type="pres">
      <dgm:prSet presAssocID="{5A132EE4-E1D8-4359-893E-214CEB3144BC}" presName="negativeSpace" presStyleCnt="0"/>
      <dgm:spPr/>
    </dgm:pt>
    <dgm:pt modelId="{227F6D80-0B1A-4039-BA4C-3748EFD79D28}" type="pres">
      <dgm:prSet presAssocID="{5A132EE4-E1D8-4359-893E-214CEB3144BC}" presName="childText" presStyleLbl="conFgAcc1" presStyleIdx="0" presStyleCnt="4">
        <dgm:presLayoutVars>
          <dgm:bulletEnabled val="1"/>
        </dgm:presLayoutVars>
      </dgm:prSet>
      <dgm:spPr/>
    </dgm:pt>
    <dgm:pt modelId="{DB9C0613-15A4-45E3-BFF8-A489C43D20A4}" type="pres">
      <dgm:prSet presAssocID="{6572267C-4D41-456B-A209-07865ABE4992}" presName="spaceBetweenRectangles" presStyleCnt="0"/>
      <dgm:spPr/>
    </dgm:pt>
    <dgm:pt modelId="{CA93CEAC-C45C-4D26-BFF1-13E5E6FBBB24}" type="pres">
      <dgm:prSet presAssocID="{CB78E6BF-7610-45C7-8D24-96F715077796}" presName="parentLin" presStyleCnt="0"/>
      <dgm:spPr/>
    </dgm:pt>
    <dgm:pt modelId="{18CBBD56-2CBD-455E-B603-97108D23155C}" type="pres">
      <dgm:prSet presAssocID="{CB78E6BF-7610-45C7-8D24-96F715077796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CAA32642-32A5-4522-8041-918B79763081}" type="pres">
      <dgm:prSet presAssocID="{CB78E6BF-7610-45C7-8D24-96F71507779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31F8C-A91B-4098-A8EA-851D1D3316E8}" type="pres">
      <dgm:prSet presAssocID="{CB78E6BF-7610-45C7-8D24-96F715077796}" presName="negativeSpace" presStyleCnt="0"/>
      <dgm:spPr/>
    </dgm:pt>
    <dgm:pt modelId="{7B8EED81-C804-4AB1-891F-6A4FBD49C12F}" type="pres">
      <dgm:prSet presAssocID="{CB78E6BF-7610-45C7-8D24-96F715077796}" presName="childText" presStyleLbl="conFgAcc1" presStyleIdx="1" presStyleCnt="4">
        <dgm:presLayoutVars>
          <dgm:bulletEnabled val="1"/>
        </dgm:presLayoutVars>
      </dgm:prSet>
      <dgm:spPr/>
    </dgm:pt>
    <dgm:pt modelId="{E90D6B2B-9DFB-4433-ADA0-7D0A87C8FD5B}" type="pres">
      <dgm:prSet presAssocID="{35B3C98F-45C6-4C64-A97B-3245A004A032}" presName="spaceBetweenRectangles" presStyleCnt="0"/>
      <dgm:spPr/>
    </dgm:pt>
    <dgm:pt modelId="{75D54054-999C-4487-8130-53BF5BCF381A}" type="pres">
      <dgm:prSet presAssocID="{4AF00CC7-3308-4195-8410-5A65DA491456}" presName="parentLin" presStyleCnt="0"/>
      <dgm:spPr/>
    </dgm:pt>
    <dgm:pt modelId="{F9DCC075-C476-4612-8FEF-258E72524F4F}" type="pres">
      <dgm:prSet presAssocID="{4AF00CC7-3308-4195-8410-5A65DA491456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B3B9BFD2-4024-4EC3-9795-72FD6D4E40FB}" type="pres">
      <dgm:prSet presAssocID="{4AF00CC7-3308-4195-8410-5A65DA49145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19817C-8848-4DC9-8B8B-E16E4D7FA121}" type="pres">
      <dgm:prSet presAssocID="{4AF00CC7-3308-4195-8410-5A65DA491456}" presName="negativeSpace" presStyleCnt="0"/>
      <dgm:spPr/>
    </dgm:pt>
    <dgm:pt modelId="{5F93F067-DA19-4AAE-9CB0-9B9CBCE68C92}" type="pres">
      <dgm:prSet presAssocID="{4AF00CC7-3308-4195-8410-5A65DA491456}" presName="childText" presStyleLbl="conFgAcc1" presStyleIdx="2" presStyleCnt="4">
        <dgm:presLayoutVars>
          <dgm:bulletEnabled val="1"/>
        </dgm:presLayoutVars>
      </dgm:prSet>
      <dgm:spPr/>
    </dgm:pt>
    <dgm:pt modelId="{DBD37D87-F174-42F6-9EED-90C65F9107DD}" type="pres">
      <dgm:prSet presAssocID="{D8F29B12-C70F-44A7-8E18-A79642A849C3}" presName="spaceBetweenRectangles" presStyleCnt="0"/>
      <dgm:spPr/>
    </dgm:pt>
    <dgm:pt modelId="{C6F0E2B6-FBEC-4C5B-B9B9-59E223998B22}" type="pres">
      <dgm:prSet presAssocID="{C76D35BA-D681-4492-B322-3265ACA9826C}" presName="parentLin" presStyleCnt="0"/>
      <dgm:spPr/>
    </dgm:pt>
    <dgm:pt modelId="{2BB896C5-026F-4684-AB9D-EFA717B4C252}" type="pres">
      <dgm:prSet presAssocID="{C76D35BA-D681-4492-B322-3265ACA9826C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E4A8756B-A066-47AE-963D-2DCF2196A129}" type="pres">
      <dgm:prSet presAssocID="{C76D35BA-D681-4492-B322-3265ACA9826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424127-8D14-4EAE-BDA2-D5A91037FF05}" type="pres">
      <dgm:prSet presAssocID="{C76D35BA-D681-4492-B322-3265ACA9826C}" presName="negativeSpace" presStyleCnt="0"/>
      <dgm:spPr/>
    </dgm:pt>
    <dgm:pt modelId="{D548D73C-F433-4BC3-9124-C7D4348773AF}" type="pres">
      <dgm:prSet presAssocID="{C76D35BA-D681-4492-B322-3265ACA9826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7B75B63-6B78-48CC-B7BD-6ACA33364F43}" srcId="{E5ECC552-2858-4B4E-96A7-6F0294519200}" destId="{CB78E6BF-7610-45C7-8D24-96F715077796}" srcOrd="1" destOrd="0" parTransId="{2F187D23-EF81-4703-9D9C-EC54B68C615B}" sibTransId="{35B3C98F-45C6-4C64-A97B-3245A004A032}"/>
    <dgm:cxn modelId="{632893F0-CC46-4AEC-955D-5DE2583647BD}" type="presOf" srcId="{E5ECC552-2858-4B4E-96A7-6F0294519200}" destId="{13C251E4-6F91-49D2-B2C5-8E203910CC0C}" srcOrd="0" destOrd="0" presId="urn:microsoft.com/office/officeart/2005/8/layout/list1"/>
    <dgm:cxn modelId="{DB91538B-97CB-4C9D-A4BF-DD30B09D0AFA}" type="presOf" srcId="{5A132EE4-E1D8-4359-893E-214CEB3144BC}" destId="{DA332897-A659-49CA-872F-44792A939552}" srcOrd="1" destOrd="0" presId="urn:microsoft.com/office/officeart/2005/8/layout/list1"/>
    <dgm:cxn modelId="{283D386F-D1E5-40E9-BE9D-DE555F0CD7B6}" type="presOf" srcId="{CB78E6BF-7610-45C7-8D24-96F715077796}" destId="{CAA32642-32A5-4522-8041-918B79763081}" srcOrd="1" destOrd="0" presId="urn:microsoft.com/office/officeart/2005/8/layout/list1"/>
    <dgm:cxn modelId="{D5F5F947-6DFE-41EE-8352-9C3D54BC162C}" type="presOf" srcId="{C76D35BA-D681-4492-B322-3265ACA9826C}" destId="{2BB896C5-026F-4684-AB9D-EFA717B4C252}" srcOrd="0" destOrd="0" presId="urn:microsoft.com/office/officeart/2005/8/layout/list1"/>
    <dgm:cxn modelId="{D5ABD6DA-99D0-4761-B911-6E5494EC34B6}" type="presOf" srcId="{5A132EE4-E1D8-4359-893E-214CEB3144BC}" destId="{48DB97D3-E2B0-4941-8D23-B2CB4526AE8E}" srcOrd="0" destOrd="0" presId="urn:microsoft.com/office/officeart/2005/8/layout/list1"/>
    <dgm:cxn modelId="{2AE33877-D747-4AF4-A5C7-F487C9D35CA0}" srcId="{E5ECC552-2858-4B4E-96A7-6F0294519200}" destId="{4AF00CC7-3308-4195-8410-5A65DA491456}" srcOrd="2" destOrd="0" parTransId="{15B51DEF-398A-4BC8-8779-89E8914B5790}" sibTransId="{D8F29B12-C70F-44A7-8E18-A79642A849C3}"/>
    <dgm:cxn modelId="{A4DFF299-1E18-4B23-9B2E-6A2263CE4B17}" srcId="{E5ECC552-2858-4B4E-96A7-6F0294519200}" destId="{5A132EE4-E1D8-4359-893E-214CEB3144BC}" srcOrd="0" destOrd="0" parTransId="{4B90A4CF-0419-41E5-8162-9865AFCFB7B2}" sibTransId="{6572267C-4D41-456B-A209-07865ABE4992}"/>
    <dgm:cxn modelId="{D27197B5-79C8-4520-8A73-202783685A02}" type="presOf" srcId="{4AF00CC7-3308-4195-8410-5A65DA491456}" destId="{F9DCC075-C476-4612-8FEF-258E72524F4F}" srcOrd="0" destOrd="0" presId="urn:microsoft.com/office/officeart/2005/8/layout/list1"/>
    <dgm:cxn modelId="{B335EF0F-760F-47A2-A4A4-8778DB005203}" type="presOf" srcId="{4AF00CC7-3308-4195-8410-5A65DA491456}" destId="{B3B9BFD2-4024-4EC3-9795-72FD6D4E40FB}" srcOrd="1" destOrd="0" presId="urn:microsoft.com/office/officeart/2005/8/layout/list1"/>
    <dgm:cxn modelId="{BF838F7C-591D-4A90-8E64-CEBDC1A37FC0}" srcId="{E5ECC552-2858-4B4E-96A7-6F0294519200}" destId="{C76D35BA-D681-4492-B322-3265ACA9826C}" srcOrd="3" destOrd="0" parTransId="{2AFD8FF1-2D1E-4989-9077-2D860900A550}" sibTransId="{2A586B3B-82D0-4314-9AAB-C99738602C30}"/>
    <dgm:cxn modelId="{7DACFC27-20C7-42BF-8AC9-8156AB30AD42}" type="presOf" srcId="{CB78E6BF-7610-45C7-8D24-96F715077796}" destId="{18CBBD56-2CBD-455E-B603-97108D23155C}" srcOrd="0" destOrd="0" presId="urn:microsoft.com/office/officeart/2005/8/layout/list1"/>
    <dgm:cxn modelId="{D7735CC3-4337-4466-9E43-63C0880E2A4E}" type="presOf" srcId="{C76D35BA-D681-4492-B322-3265ACA9826C}" destId="{E4A8756B-A066-47AE-963D-2DCF2196A129}" srcOrd="1" destOrd="0" presId="urn:microsoft.com/office/officeart/2005/8/layout/list1"/>
    <dgm:cxn modelId="{B3A46B11-277B-4E82-8341-828BB92B7040}" type="presParOf" srcId="{13C251E4-6F91-49D2-B2C5-8E203910CC0C}" destId="{7BA98229-79FF-4CA2-8EBD-1CBB72092A3E}" srcOrd="0" destOrd="0" presId="urn:microsoft.com/office/officeart/2005/8/layout/list1"/>
    <dgm:cxn modelId="{644F616B-CE0D-47CB-BBF7-E6A5F3F195A9}" type="presParOf" srcId="{7BA98229-79FF-4CA2-8EBD-1CBB72092A3E}" destId="{48DB97D3-E2B0-4941-8D23-B2CB4526AE8E}" srcOrd="0" destOrd="0" presId="urn:microsoft.com/office/officeart/2005/8/layout/list1"/>
    <dgm:cxn modelId="{251E7401-36DF-44FE-B85F-A9BF60C56592}" type="presParOf" srcId="{7BA98229-79FF-4CA2-8EBD-1CBB72092A3E}" destId="{DA332897-A659-49CA-872F-44792A939552}" srcOrd="1" destOrd="0" presId="urn:microsoft.com/office/officeart/2005/8/layout/list1"/>
    <dgm:cxn modelId="{B09070F5-FF6D-40FE-B9A7-3E3C8024E29F}" type="presParOf" srcId="{13C251E4-6F91-49D2-B2C5-8E203910CC0C}" destId="{75D44327-C8D8-4F46-BE3F-4D2B1960AC1B}" srcOrd="1" destOrd="0" presId="urn:microsoft.com/office/officeart/2005/8/layout/list1"/>
    <dgm:cxn modelId="{A389554D-62BD-4104-A6B3-3905DC4A47A1}" type="presParOf" srcId="{13C251E4-6F91-49D2-B2C5-8E203910CC0C}" destId="{227F6D80-0B1A-4039-BA4C-3748EFD79D28}" srcOrd="2" destOrd="0" presId="urn:microsoft.com/office/officeart/2005/8/layout/list1"/>
    <dgm:cxn modelId="{1DD54CCF-8DD7-4B87-B197-8FFE44F80BEE}" type="presParOf" srcId="{13C251E4-6F91-49D2-B2C5-8E203910CC0C}" destId="{DB9C0613-15A4-45E3-BFF8-A489C43D20A4}" srcOrd="3" destOrd="0" presId="urn:microsoft.com/office/officeart/2005/8/layout/list1"/>
    <dgm:cxn modelId="{8C7401E9-9289-4F7A-BDDE-D39E286B1CE1}" type="presParOf" srcId="{13C251E4-6F91-49D2-B2C5-8E203910CC0C}" destId="{CA93CEAC-C45C-4D26-BFF1-13E5E6FBBB24}" srcOrd="4" destOrd="0" presId="urn:microsoft.com/office/officeart/2005/8/layout/list1"/>
    <dgm:cxn modelId="{8F5C1281-463E-4577-A4FA-82BC9F305CA2}" type="presParOf" srcId="{CA93CEAC-C45C-4D26-BFF1-13E5E6FBBB24}" destId="{18CBBD56-2CBD-455E-B603-97108D23155C}" srcOrd="0" destOrd="0" presId="urn:microsoft.com/office/officeart/2005/8/layout/list1"/>
    <dgm:cxn modelId="{75EDB201-5BD1-4202-A1FD-A9354C85C924}" type="presParOf" srcId="{CA93CEAC-C45C-4D26-BFF1-13E5E6FBBB24}" destId="{CAA32642-32A5-4522-8041-918B79763081}" srcOrd="1" destOrd="0" presId="urn:microsoft.com/office/officeart/2005/8/layout/list1"/>
    <dgm:cxn modelId="{77C52F94-B0C2-4F63-942D-4D9E0E3AA762}" type="presParOf" srcId="{13C251E4-6F91-49D2-B2C5-8E203910CC0C}" destId="{AA731F8C-A91B-4098-A8EA-851D1D3316E8}" srcOrd="5" destOrd="0" presId="urn:microsoft.com/office/officeart/2005/8/layout/list1"/>
    <dgm:cxn modelId="{B24CD7BC-ED5B-4054-B813-082ED1FA2439}" type="presParOf" srcId="{13C251E4-6F91-49D2-B2C5-8E203910CC0C}" destId="{7B8EED81-C804-4AB1-891F-6A4FBD49C12F}" srcOrd="6" destOrd="0" presId="urn:microsoft.com/office/officeart/2005/8/layout/list1"/>
    <dgm:cxn modelId="{3177B93C-841B-4D40-A0A2-C488AB73C035}" type="presParOf" srcId="{13C251E4-6F91-49D2-B2C5-8E203910CC0C}" destId="{E90D6B2B-9DFB-4433-ADA0-7D0A87C8FD5B}" srcOrd="7" destOrd="0" presId="urn:microsoft.com/office/officeart/2005/8/layout/list1"/>
    <dgm:cxn modelId="{6D81EC09-5CBA-4219-87A7-FE45EA080F8C}" type="presParOf" srcId="{13C251E4-6F91-49D2-B2C5-8E203910CC0C}" destId="{75D54054-999C-4487-8130-53BF5BCF381A}" srcOrd="8" destOrd="0" presId="urn:microsoft.com/office/officeart/2005/8/layout/list1"/>
    <dgm:cxn modelId="{CFAB894F-BD03-4A3F-9F0B-35B4A9D30D4D}" type="presParOf" srcId="{75D54054-999C-4487-8130-53BF5BCF381A}" destId="{F9DCC075-C476-4612-8FEF-258E72524F4F}" srcOrd="0" destOrd="0" presId="urn:microsoft.com/office/officeart/2005/8/layout/list1"/>
    <dgm:cxn modelId="{8E74FCC8-E466-4C85-9FD0-F0323399C745}" type="presParOf" srcId="{75D54054-999C-4487-8130-53BF5BCF381A}" destId="{B3B9BFD2-4024-4EC3-9795-72FD6D4E40FB}" srcOrd="1" destOrd="0" presId="urn:microsoft.com/office/officeart/2005/8/layout/list1"/>
    <dgm:cxn modelId="{7D3F3F39-A805-4CA8-A9A8-D522D5E04CEA}" type="presParOf" srcId="{13C251E4-6F91-49D2-B2C5-8E203910CC0C}" destId="{1A19817C-8848-4DC9-8B8B-E16E4D7FA121}" srcOrd="9" destOrd="0" presId="urn:microsoft.com/office/officeart/2005/8/layout/list1"/>
    <dgm:cxn modelId="{BCEC3AAB-E331-4F1D-AC06-5412199BEA82}" type="presParOf" srcId="{13C251E4-6F91-49D2-B2C5-8E203910CC0C}" destId="{5F93F067-DA19-4AAE-9CB0-9B9CBCE68C92}" srcOrd="10" destOrd="0" presId="urn:microsoft.com/office/officeart/2005/8/layout/list1"/>
    <dgm:cxn modelId="{3AA5D49F-78E2-4382-9D19-1A365AFA4D28}" type="presParOf" srcId="{13C251E4-6F91-49D2-B2C5-8E203910CC0C}" destId="{DBD37D87-F174-42F6-9EED-90C65F9107DD}" srcOrd="11" destOrd="0" presId="urn:microsoft.com/office/officeart/2005/8/layout/list1"/>
    <dgm:cxn modelId="{F6EC8553-0C8F-44DA-BA1B-5BE91B0D3445}" type="presParOf" srcId="{13C251E4-6F91-49D2-B2C5-8E203910CC0C}" destId="{C6F0E2B6-FBEC-4C5B-B9B9-59E223998B22}" srcOrd="12" destOrd="0" presId="urn:microsoft.com/office/officeart/2005/8/layout/list1"/>
    <dgm:cxn modelId="{DC011854-D2A8-43A2-A6D9-F21A1448DFEB}" type="presParOf" srcId="{C6F0E2B6-FBEC-4C5B-B9B9-59E223998B22}" destId="{2BB896C5-026F-4684-AB9D-EFA717B4C252}" srcOrd="0" destOrd="0" presId="urn:microsoft.com/office/officeart/2005/8/layout/list1"/>
    <dgm:cxn modelId="{AED00329-9973-4EB7-92B0-ECCDF6C6B12C}" type="presParOf" srcId="{C6F0E2B6-FBEC-4C5B-B9B9-59E223998B22}" destId="{E4A8756B-A066-47AE-963D-2DCF2196A129}" srcOrd="1" destOrd="0" presId="urn:microsoft.com/office/officeart/2005/8/layout/list1"/>
    <dgm:cxn modelId="{92959776-80BE-49C2-A0D1-2FA25CBC365A}" type="presParOf" srcId="{13C251E4-6F91-49D2-B2C5-8E203910CC0C}" destId="{EA424127-8D14-4EAE-BDA2-D5A91037FF05}" srcOrd="13" destOrd="0" presId="urn:microsoft.com/office/officeart/2005/8/layout/list1"/>
    <dgm:cxn modelId="{64FAC1B6-2119-4AC9-885C-844A810622F4}" type="presParOf" srcId="{13C251E4-6F91-49D2-B2C5-8E203910CC0C}" destId="{D548D73C-F433-4BC3-9124-C7D4348773A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A14CC9-78A1-414A-AE15-A0B7F2AEFD58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CA5F92-8BC1-4B34-8DF2-8B03F3224194}">
      <dgm:prSet phldrT="[Text]" custT="1"/>
      <dgm:spPr>
        <a:solidFill>
          <a:srgbClr val="00AC69"/>
        </a:solidFill>
        <a:ln>
          <a:solidFill>
            <a:srgbClr val="00AC69"/>
          </a:solidFill>
        </a:ln>
      </dgm:spPr>
      <dgm:t>
        <a:bodyPr/>
        <a:lstStyle/>
        <a:p>
          <a:pPr algn="ctr"/>
          <a:r>
            <a:rPr lang="pt-BR" sz="1600" b="1">
              <a:latin typeface="Arial" panose="020B0604020202020204" pitchFamily="34" charset="0"/>
              <a:cs typeface="Arial" panose="020B0604020202020204" pitchFamily="34" charset="0"/>
            </a:rPr>
            <a:t>NOVAS VOZES</a:t>
          </a:r>
        </a:p>
        <a:p>
          <a:pPr algn="ctr"/>
          <a:r>
            <a:rPr lang="pt-BR" sz="1600" b="1">
              <a:latin typeface="Arial" panose="020B0604020202020204" pitchFamily="34" charset="0"/>
              <a:cs typeface="Arial" panose="020B0604020202020204" pitchFamily="34" charset="0"/>
            </a:rPr>
            <a:t>DE AJ</a:t>
          </a:r>
        </a:p>
      </dgm:t>
    </dgm:pt>
    <dgm:pt modelId="{EB12D947-C325-4F74-8351-DDDC04329457}" type="parTrans" cxnId="{26FA9381-E266-4FEE-BF92-295FB48A2DE3}">
      <dgm:prSet/>
      <dgm:spPr/>
      <dgm:t>
        <a:bodyPr/>
        <a:lstStyle/>
        <a:p>
          <a:pPr algn="ctr"/>
          <a:endParaRPr lang="en-US"/>
        </a:p>
      </dgm:t>
    </dgm:pt>
    <dgm:pt modelId="{07151098-1A54-4289-8380-E8434A8D74DC}" type="sibTrans" cxnId="{26FA9381-E266-4FEE-BF92-295FB48A2DE3}">
      <dgm:prSet/>
      <dgm:spPr/>
      <dgm:t>
        <a:bodyPr/>
        <a:lstStyle/>
        <a:p>
          <a:pPr algn="ctr"/>
          <a:endParaRPr lang="en-US"/>
        </a:p>
      </dgm:t>
    </dgm:pt>
    <dgm:pt modelId="{58DE85B0-3D6D-4CAF-B5E2-578713CE973C}">
      <dgm:prSet phldrT="[Text]" custT="1"/>
      <dgm:spPr>
        <a:solidFill>
          <a:srgbClr val="00AC69"/>
        </a:solidFill>
        <a:ln>
          <a:solidFill>
            <a:srgbClr val="00AC69"/>
          </a:solidFill>
        </a:ln>
      </dgm:spPr>
      <dgm:t>
        <a:bodyPr/>
        <a:lstStyle/>
        <a:p>
          <a:pPr algn="ctr"/>
          <a:r>
            <a:rPr lang="pt-BR" sz="1600" b="1">
              <a:latin typeface="Arial" panose="020B0604020202020204" pitchFamily="34" charset="0"/>
              <a:cs typeface="Arial" panose="020B0604020202020204" pitchFamily="34" charset="0"/>
            </a:rPr>
            <a:t>NOVAS VOZES</a:t>
          </a:r>
        </a:p>
        <a:p>
          <a:pPr algn="ctr"/>
          <a:r>
            <a:rPr lang="pt-BR" sz="1600" b="1">
              <a:latin typeface="Arial" panose="020B0604020202020204" pitchFamily="34" charset="0"/>
              <a:cs typeface="Arial" panose="020B0604020202020204" pitchFamily="34" charset="0"/>
            </a:rPr>
            <a:t>GLOBAIS</a:t>
          </a:r>
        </a:p>
      </dgm:t>
    </dgm:pt>
    <dgm:pt modelId="{4860C0BF-770C-4B52-A53F-CE895CBC836D}" type="parTrans" cxnId="{32DD283F-7FCC-4125-88F3-85267167AA38}">
      <dgm:prSet/>
      <dgm:spPr>
        <a:ln>
          <a:solidFill>
            <a:srgbClr val="00AC69"/>
          </a:solidFill>
        </a:ln>
      </dgm:spPr>
      <dgm:t>
        <a:bodyPr/>
        <a:lstStyle/>
        <a:p>
          <a:pPr algn="ctr"/>
          <a:endParaRPr lang="en-US"/>
        </a:p>
      </dgm:t>
    </dgm:pt>
    <dgm:pt modelId="{59EBC0C9-4441-449D-B9D1-0C620C353072}" type="sibTrans" cxnId="{32DD283F-7FCC-4125-88F3-85267167AA38}">
      <dgm:prSet/>
      <dgm:spPr/>
      <dgm:t>
        <a:bodyPr/>
        <a:lstStyle/>
        <a:p>
          <a:pPr algn="ctr"/>
          <a:endParaRPr lang="en-US"/>
        </a:p>
      </dgm:t>
    </dgm:pt>
    <dgm:pt modelId="{FFF50365-8D6A-4EDA-9B7F-CD39912D3CFD}">
      <dgm:prSet phldrT="[Text]" custT="1"/>
      <dgm:spPr>
        <a:solidFill>
          <a:srgbClr val="00AC69"/>
        </a:solidFill>
        <a:ln>
          <a:solidFill>
            <a:srgbClr val="00AC69"/>
          </a:solidFill>
        </a:ln>
      </dgm:spPr>
      <dgm:t>
        <a:bodyPr/>
        <a:lstStyle/>
        <a:p>
          <a:pPr algn="ctr"/>
          <a:r>
            <a:rPr lang="pt-BR" sz="1600" b="1">
              <a:latin typeface="Arial" panose="020B0604020202020204" pitchFamily="34" charset="0"/>
              <a:cs typeface="Arial" panose="020B0604020202020204" pitchFamily="34" charset="0"/>
            </a:rPr>
            <a:t>NOVAS VOZES</a:t>
          </a:r>
        </a:p>
        <a:p>
          <a:pPr algn="ctr"/>
          <a:r>
            <a:rPr lang="pt-BR" sz="1600" b="1">
              <a:latin typeface="Arial" panose="020B0604020202020204" pitchFamily="34" charset="0"/>
              <a:cs typeface="Arial" panose="020B0604020202020204" pitchFamily="34" charset="0"/>
            </a:rPr>
            <a:t>DIGITAIS</a:t>
          </a:r>
        </a:p>
      </dgm:t>
    </dgm:pt>
    <dgm:pt modelId="{322166FB-61F3-4133-BA23-F265A00BD484}" type="parTrans" cxnId="{D2174CF3-2C4E-430B-8806-956DC2EADAF2}">
      <dgm:prSet/>
      <dgm:spPr>
        <a:ln>
          <a:solidFill>
            <a:srgbClr val="00AC69"/>
          </a:solidFill>
        </a:ln>
      </dgm:spPr>
      <dgm:t>
        <a:bodyPr/>
        <a:lstStyle/>
        <a:p>
          <a:pPr algn="ctr"/>
          <a:endParaRPr lang="en-US"/>
        </a:p>
      </dgm:t>
    </dgm:pt>
    <dgm:pt modelId="{B53DF85C-BB67-479C-9640-ECB5644551D9}" type="sibTrans" cxnId="{D2174CF3-2C4E-430B-8806-956DC2EADAF2}">
      <dgm:prSet/>
      <dgm:spPr/>
      <dgm:t>
        <a:bodyPr/>
        <a:lstStyle/>
        <a:p>
          <a:pPr algn="ctr"/>
          <a:endParaRPr lang="en-US"/>
        </a:p>
      </dgm:t>
    </dgm:pt>
    <dgm:pt modelId="{80B83EB9-447B-44BF-A5D1-EFAEDA7C71BE}">
      <dgm:prSet phldrT="[Text]" custT="1"/>
      <dgm:spPr>
        <a:solidFill>
          <a:srgbClr val="00AC69"/>
        </a:solidFill>
        <a:ln>
          <a:solidFill>
            <a:srgbClr val="00AC69"/>
          </a:solidFill>
        </a:ln>
      </dgm:spPr>
      <dgm:t>
        <a:bodyPr/>
        <a:lstStyle/>
        <a:p>
          <a:pPr algn="ctr"/>
          <a:r>
            <a:rPr lang="pt-BR" sz="1600" b="1">
              <a:latin typeface="Arial" panose="020B0604020202020204" pitchFamily="34" charset="0"/>
              <a:cs typeface="Arial" panose="020B0604020202020204" pitchFamily="34" charset="0"/>
            </a:rPr>
            <a:t>NOVAS VOZES</a:t>
          </a:r>
        </a:p>
        <a:p>
          <a:pPr algn="ctr"/>
          <a:r>
            <a:rPr lang="pt-BR" sz="1600" b="1">
              <a:latin typeface="Arial" panose="020B0604020202020204" pitchFamily="34" charset="0"/>
              <a:cs typeface="Arial" panose="020B0604020202020204" pitchFamily="34" charset="0"/>
            </a:rPr>
            <a:t>DISTRITAIS</a:t>
          </a:r>
        </a:p>
      </dgm:t>
    </dgm:pt>
    <dgm:pt modelId="{2A0D433E-6F16-421B-8E4B-E7180BAA60D2}" type="parTrans" cxnId="{7C7F0980-B4F5-4A58-BE6B-1EECA01E3385}">
      <dgm:prSet/>
      <dgm:spPr>
        <a:ln>
          <a:solidFill>
            <a:srgbClr val="00AC69"/>
          </a:solidFill>
        </a:ln>
      </dgm:spPr>
      <dgm:t>
        <a:bodyPr/>
        <a:lstStyle/>
        <a:p>
          <a:pPr algn="ctr"/>
          <a:endParaRPr lang="en-US"/>
        </a:p>
      </dgm:t>
    </dgm:pt>
    <dgm:pt modelId="{9E0FA2A7-37CA-4090-B231-BB0466E0D47D}" type="sibTrans" cxnId="{7C7F0980-B4F5-4A58-BE6B-1EECA01E3385}">
      <dgm:prSet/>
      <dgm:spPr/>
      <dgm:t>
        <a:bodyPr/>
        <a:lstStyle/>
        <a:p>
          <a:pPr algn="ctr"/>
          <a:endParaRPr lang="en-US"/>
        </a:p>
      </dgm:t>
    </dgm:pt>
    <dgm:pt modelId="{108421F8-FEFD-4793-B1AB-2EB617D36C7B}" type="pres">
      <dgm:prSet presAssocID="{94A14CC9-78A1-414A-AE15-A0B7F2AEFD5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73E76B8-79A6-418A-B643-C94C70D289B4}" type="pres">
      <dgm:prSet presAssocID="{34CA5F92-8BC1-4B34-8DF2-8B03F3224194}" presName="singleCycle" presStyleCnt="0"/>
      <dgm:spPr/>
    </dgm:pt>
    <dgm:pt modelId="{A5D8C4C8-4B42-4195-BA0B-C3A01B340DA5}" type="pres">
      <dgm:prSet presAssocID="{34CA5F92-8BC1-4B34-8DF2-8B03F3224194}" presName="singleCenter" presStyleLbl="node1" presStyleIdx="0" presStyleCnt="4" custScaleX="131530" custScaleY="72784" custLinFactNeighborX="244" custLinFactNeighborY="-10599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003898E3-7B9D-4001-9679-E708A699CCC3}" type="pres">
      <dgm:prSet presAssocID="{4860C0BF-770C-4B52-A53F-CE895CBC836D}" presName="Name56" presStyleLbl="parChTrans1D2" presStyleIdx="0" presStyleCnt="3"/>
      <dgm:spPr/>
      <dgm:t>
        <a:bodyPr/>
        <a:lstStyle/>
        <a:p>
          <a:endParaRPr lang="en-US"/>
        </a:p>
      </dgm:t>
    </dgm:pt>
    <dgm:pt modelId="{EA192F1E-473F-4864-AD07-29C5285B2854}" type="pres">
      <dgm:prSet presAssocID="{58DE85B0-3D6D-4CAF-B5E2-578713CE973C}" presName="text0" presStyleLbl="node1" presStyleIdx="1" presStyleCnt="4" custScaleX="196314" custScaleY="1086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E34CB-000A-4447-8C46-443380151F05}" type="pres">
      <dgm:prSet presAssocID="{322166FB-61F3-4133-BA23-F265A00BD484}" presName="Name56" presStyleLbl="parChTrans1D2" presStyleIdx="1" presStyleCnt="3"/>
      <dgm:spPr/>
      <dgm:t>
        <a:bodyPr/>
        <a:lstStyle/>
        <a:p>
          <a:endParaRPr lang="en-US"/>
        </a:p>
      </dgm:t>
    </dgm:pt>
    <dgm:pt modelId="{FFCB7B79-7748-4C63-8FDD-56DBD1C76D8A}" type="pres">
      <dgm:prSet presAssocID="{FFF50365-8D6A-4EDA-9B7F-CD39912D3CFD}" presName="text0" presStyleLbl="node1" presStyleIdx="2" presStyleCnt="4" custScaleX="196008" custScaleY="108793" custRadScaleRad="90819" custRadScaleInc="18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3A10E8-A8CF-44A8-B6FF-6042101F1EE1}" type="pres">
      <dgm:prSet presAssocID="{2A0D433E-6F16-421B-8E4B-E7180BAA60D2}" presName="Name56" presStyleLbl="parChTrans1D2" presStyleIdx="2" presStyleCnt="3"/>
      <dgm:spPr/>
      <dgm:t>
        <a:bodyPr/>
        <a:lstStyle/>
        <a:p>
          <a:endParaRPr lang="en-US"/>
        </a:p>
      </dgm:t>
    </dgm:pt>
    <dgm:pt modelId="{B593A71D-3CC6-4333-B6DC-8B83DBA76CF6}" type="pres">
      <dgm:prSet presAssocID="{80B83EB9-447B-44BF-A5D1-EFAEDA7C71BE}" presName="text0" presStyleLbl="node1" presStyleIdx="3" presStyleCnt="4" custScaleX="196314" custScaleY="108793" custRadScaleRad="96064" custRadScaleInc="-262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B2BC24-9E85-481B-A2BF-3E8A4C200ABB}" type="presOf" srcId="{322166FB-61F3-4133-BA23-F265A00BD484}" destId="{B8EE34CB-000A-4447-8C46-443380151F05}" srcOrd="0" destOrd="0" presId="urn:microsoft.com/office/officeart/2008/layout/RadialCluster"/>
    <dgm:cxn modelId="{E82B4E91-66B9-4F5F-8536-E740F9A1B658}" type="presOf" srcId="{58DE85B0-3D6D-4CAF-B5E2-578713CE973C}" destId="{EA192F1E-473F-4864-AD07-29C5285B2854}" srcOrd="0" destOrd="0" presId="urn:microsoft.com/office/officeart/2008/layout/RadialCluster"/>
    <dgm:cxn modelId="{1BD041C5-E872-43F3-9F0D-86FEE3BBB579}" type="presOf" srcId="{4860C0BF-770C-4B52-A53F-CE895CBC836D}" destId="{003898E3-7B9D-4001-9679-E708A699CCC3}" srcOrd="0" destOrd="0" presId="urn:microsoft.com/office/officeart/2008/layout/RadialCluster"/>
    <dgm:cxn modelId="{7E3B7074-F78E-4471-A48C-5C06E940FBF9}" type="presOf" srcId="{94A14CC9-78A1-414A-AE15-A0B7F2AEFD58}" destId="{108421F8-FEFD-4793-B1AB-2EB617D36C7B}" srcOrd="0" destOrd="0" presId="urn:microsoft.com/office/officeart/2008/layout/RadialCluster"/>
    <dgm:cxn modelId="{DC9F7BA9-6F97-4E22-A138-426DF9E75E48}" type="presOf" srcId="{34CA5F92-8BC1-4B34-8DF2-8B03F3224194}" destId="{A5D8C4C8-4B42-4195-BA0B-C3A01B340DA5}" srcOrd="0" destOrd="0" presId="urn:microsoft.com/office/officeart/2008/layout/RadialCluster"/>
    <dgm:cxn modelId="{6F737DBC-345D-4EEC-9BEF-075EF3FD71C2}" type="presOf" srcId="{2A0D433E-6F16-421B-8E4B-E7180BAA60D2}" destId="{B53A10E8-A8CF-44A8-B6FF-6042101F1EE1}" srcOrd="0" destOrd="0" presId="urn:microsoft.com/office/officeart/2008/layout/RadialCluster"/>
    <dgm:cxn modelId="{D0920497-0A86-4369-AE75-1A3CAE126A04}" type="presOf" srcId="{80B83EB9-447B-44BF-A5D1-EFAEDA7C71BE}" destId="{B593A71D-3CC6-4333-B6DC-8B83DBA76CF6}" srcOrd="0" destOrd="0" presId="urn:microsoft.com/office/officeart/2008/layout/RadialCluster"/>
    <dgm:cxn modelId="{D2174CF3-2C4E-430B-8806-956DC2EADAF2}" srcId="{34CA5F92-8BC1-4B34-8DF2-8B03F3224194}" destId="{FFF50365-8D6A-4EDA-9B7F-CD39912D3CFD}" srcOrd="1" destOrd="0" parTransId="{322166FB-61F3-4133-BA23-F265A00BD484}" sibTransId="{B53DF85C-BB67-479C-9640-ECB5644551D9}"/>
    <dgm:cxn modelId="{7C7F0980-B4F5-4A58-BE6B-1EECA01E3385}" srcId="{34CA5F92-8BC1-4B34-8DF2-8B03F3224194}" destId="{80B83EB9-447B-44BF-A5D1-EFAEDA7C71BE}" srcOrd="2" destOrd="0" parTransId="{2A0D433E-6F16-421B-8E4B-E7180BAA60D2}" sibTransId="{9E0FA2A7-37CA-4090-B231-BB0466E0D47D}"/>
    <dgm:cxn modelId="{32DD283F-7FCC-4125-88F3-85267167AA38}" srcId="{34CA5F92-8BC1-4B34-8DF2-8B03F3224194}" destId="{58DE85B0-3D6D-4CAF-B5E2-578713CE973C}" srcOrd="0" destOrd="0" parTransId="{4860C0BF-770C-4B52-A53F-CE895CBC836D}" sibTransId="{59EBC0C9-4441-449D-B9D1-0C620C353072}"/>
    <dgm:cxn modelId="{26FA9381-E266-4FEE-BF92-295FB48A2DE3}" srcId="{94A14CC9-78A1-414A-AE15-A0B7F2AEFD58}" destId="{34CA5F92-8BC1-4B34-8DF2-8B03F3224194}" srcOrd="0" destOrd="0" parTransId="{EB12D947-C325-4F74-8351-DDDC04329457}" sibTransId="{07151098-1A54-4289-8380-E8434A8D74DC}"/>
    <dgm:cxn modelId="{B52A5069-D788-4808-98A6-9264031B1029}" type="presOf" srcId="{FFF50365-8D6A-4EDA-9B7F-CD39912D3CFD}" destId="{FFCB7B79-7748-4C63-8FDD-56DBD1C76D8A}" srcOrd="0" destOrd="0" presId="urn:microsoft.com/office/officeart/2008/layout/RadialCluster"/>
    <dgm:cxn modelId="{AA01664E-5C75-431B-828B-8773F2FB89D7}" type="presParOf" srcId="{108421F8-FEFD-4793-B1AB-2EB617D36C7B}" destId="{173E76B8-79A6-418A-B643-C94C70D289B4}" srcOrd="0" destOrd="0" presId="urn:microsoft.com/office/officeart/2008/layout/RadialCluster"/>
    <dgm:cxn modelId="{BFC40C8D-6864-4304-AA02-93273A6DF551}" type="presParOf" srcId="{173E76B8-79A6-418A-B643-C94C70D289B4}" destId="{A5D8C4C8-4B42-4195-BA0B-C3A01B340DA5}" srcOrd="0" destOrd="0" presId="urn:microsoft.com/office/officeart/2008/layout/RadialCluster"/>
    <dgm:cxn modelId="{5732BCAA-9FC3-400D-AC21-B7EB38C8E789}" type="presParOf" srcId="{173E76B8-79A6-418A-B643-C94C70D289B4}" destId="{003898E3-7B9D-4001-9679-E708A699CCC3}" srcOrd="1" destOrd="0" presId="urn:microsoft.com/office/officeart/2008/layout/RadialCluster"/>
    <dgm:cxn modelId="{146489A2-77FD-402B-918F-3D902FA4C148}" type="presParOf" srcId="{173E76B8-79A6-418A-B643-C94C70D289B4}" destId="{EA192F1E-473F-4864-AD07-29C5285B2854}" srcOrd="2" destOrd="0" presId="urn:microsoft.com/office/officeart/2008/layout/RadialCluster"/>
    <dgm:cxn modelId="{60933C6B-CB2D-41EA-9FEA-C013AF802E95}" type="presParOf" srcId="{173E76B8-79A6-418A-B643-C94C70D289B4}" destId="{B8EE34CB-000A-4447-8C46-443380151F05}" srcOrd="3" destOrd="0" presId="urn:microsoft.com/office/officeart/2008/layout/RadialCluster"/>
    <dgm:cxn modelId="{C385BE65-4964-4D3F-A8BD-BBB344F60B9D}" type="presParOf" srcId="{173E76B8-79A6-418A-B643-C94C70D289B4}" destId="{FFCB7B79-7748-4C63-8FDD-56DBD1C76D8A}" srcOrd="4" destOrd="0" presId="urn:microsoft.com/office/officeart/2008/layout/RadialCluster"/>
    <dgm:cxn modelId="{99CC1B9F-C57D-41F9-89E5-E4AE1594C292}" type="presParOf" srcId="{173E76B8-79A6-418A-B643-C94C70D289B4}" destId="{B53A10E8-A8CF-44A8-B6FF-6042101F1EE1}" srcOrd="5" destOrd="0" presId="urn:microsoft.com/office/officeart/2008/layout/RadialCluster"/>
    <dgm:cxn modelId="{ACB0E5D5-3883-436D-97E8-D0F5003E9DED}" type="presParOf" srcId="{173E76B8-79A6-418A-B643-C94C70D289B4}" destId="{B593A71D-3CC6-4333-B6DC-8B83DBA76CF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F6D80-0B1A-4039-BA4C-3748EFD79D28}">
      <dsp:nvSpPr>
        <dsp:cNvPr id="0" name=""/>
        <dsp:cNvSpPr/>
      </dsp:nvSpPr>
      <dsp:spPr>
        <a:xfrm>
          <a:off x="0" y="46138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32897-A659-49CA-872F-44792A939552}">
      <dsp:nvSpPr>
        <dsp:cNvPr id="0" name=""/>
        <dsp:cNvSpPr/>
      </dsp:nvSpPr>
      <dsp:spPr>
        <a:xfrm>
          <a:off x="338541" y="77624"/>
          <a:ext cx="4739582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>
              <a:latin typeface="Arial" panose="020B0604020202020204" pitchFamily="34" charset="0"/>
              <a:cs typeface="Arial" panose="020B0604020202020204" pitchFamily="34" charset="0"/>
            </a:rPr>
            <a:t>SERVIÇO</a:t>
          </a:r>
        </a:p>
      </dsp:txBody>
      <dsp:txXfrm>
        <a:off x="376008" y="115091"/>
        <a:ext cx="4664648" cy="692586"/>
      </dsp:txXfrm>
    </dsp:sp>
    <dsp:sp modelId="{7B8EED81-C804-4AB1-891F-6A4FBD49C12F}">
      <dsp:nvSpPr>
        <dsp:cNvPr id="0" name=""/>
        <dsp:cNvSpPr/>
      </dsp:nvSpPr>
      <dsp:spPr>
        <a:xfrm>
          <a:off x="0" y="164074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32642-32A5-4522-8041-918B79763081}">
      <dsp:nvSpPr>
        <dsp:cNvPr id="0" name=""/>
        <dsp:cNvSpPr/>
      </dsp:nvSpPr>
      <dsp:spPr>
        <a:xfrm>
          <a:off x="338541" y="1256984"/>
          <a:ext cx="4739582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>
              <a:latin typeface="Arial" panose="020B0604020202020204" pitchFamily="34" charset="0"/>
              <a:cs typeface="Arial" panose="020B0604020202020204" pitchFamily="34" charset="0"/>
            </a:rPr>
            <a:t>QUADRO ASSOCIATIVO</a:t>
          </a:r>
        </a:p>
      </dsp:txBody>
      <dsp:txXfrm>
        <a:off x="376008" y="1294451"/>
        <a:ext cx="4664648" cy="692586"/>
      </dsp:txXfrm>
    </dsp:sp>
    <dsp:sp modelId="{5F93F067-DA19-4AAE-9CB0-9B9CBCE68C92}">
      <dsp:nvSpPr>
        <dsp:cNvPr id="0" name=""/>
        <dsp:cNvSpPr/>
      </dsp:nvSpPr>
      <dsp:spPr>
        <a:xfrm>
          <a:off x="0" y="282010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9BFD2-4024-4EC3-9795-72FD6D4E40FB}">
      <dsp:nvSpPr>
        <dsp:cNvPr id="0" name=""/>
        <dsp:cNvSpPr/>
      </dsp:nvSpPr>
      <dsp:spPr>
        <a:xfrm>
          <a:off x="338541" y="2436344"/>
          <a:ext cx="4739582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>
              <a:latin typeface="Arial" panose="020B0604020202020204" pitchFamily="34" charset="0"/>
              <a:cs typeface="Arial" panose="020B0604020202020204" pitchFamily="34" charset="0"/>
            </a:rPr>
            <a:t>LIDERANÇA</a:t>
          </a:r>
        </a:p>
      </dsp:txBody>
      <dsp:txXfrm>
        <a:off x="376008" y="2473811"/>
        <a:ext cx="4664648" cy="692586"/>
      </dsp:txXfrm>
    </dsp:sp>
    <dsp:sp modelId="{D548D73C-F433-4BC3-9124-C7D4348773AF}">
      <dsp:nvSpPr>
        <dsp:cNvPr id="0" name=""/>
        <dsp:cNvSpPr/>
      </dsp:nvSpPr>
      <dsp:spPr>
        <a:xfrm>
          <a:off x="0" y="3999464"/>
          <a:ext cx="67708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8756B-A066-47AE-963D-2DCF2196A129}">
      <dsp:nvSpPr>
        <dsp:cNvPr id="0" name=""/>
        <dsp:cNvSpPr/>
      </dsp:nvSpPr>
      <dsp:spPr>
        <a:xfrm>
          <a:off x="338541" y="3615704"/>
          <a:ext cx="4739582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145" tIns="0" rIns="17914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>
              <a:latin typeface="Arial" panose="020B0604020202020204" pitchFamily="34" charset="0"/>
              <a:cs typeface="Arial" panose="020B0604020202020204" pitchFamily="34" charset="0"/>
            </a:rPr>
            <a:t>MARKETING</a:t>
          </a:r>
        </a:p>
      </dsp:txBody>
      <dsp:txXfrm>
        <a:off x="376008" y="3653171"/>
        <a:ext cx="4664648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8C4C8-4B42-4195-BA0B-C3A01B340DA5}">
      <dsp:nvSpPr>
        <dsp:cNvPr id="0" name=""/>
        <dsp:cNvSpPr/>
      </dsp:nvSpPr>
      <dsp:spPr>
        <a:xfrm>
          <a:off x="2184742" y="2009911"/>
          <a:ext cx="1942574" cy="1074951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rgbClr val="00AC6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>
              <a:latin typeface="Arial" panose="020B0604020202020204" pitchFamily="34" charset="0"/>
              <a:cs typeface="Arial" panose="020B0604020202020204" pitchFamily="34" charset="0"/>
            </a:rPr>
            <a:t>NOVAS VOZES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>
              <a:latin typeface="Arial" panose="020B0604020202020204" pitchFamily="34" charset="0"/>
              <a:cs typeface="Arial" panose="020B0604020202020204" pitchFamily="34" charset="0"/>
            </a:rPr>
            <a:t>DE AJ</a:t>
          </a:r>
        </a:p>
      </dsp:txBody>
      <dsp:txXfrm>
        <a:off x="2237217" y="2062386"/>
        <a:ext cx="1837624" cy="970001"/>
      </dsp:txXfrm>
    </dsp:sp>
    <dsp:sp modelId="{003898E3-7B9D-4001-9679-E708A699CCC3}">
      <dsp:nvSpPr>
        <dsp:cNvPr id="0" name=""/>
        <dsp:cNvSpPr/>
      </dsp:nvSpPr>
      <dsp:spPr>
        <a:xfrm rot="16178711">
          <a:off x="2793870" y="1653295"/>
          <a:ext cx="7132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3245" y="0"/>
              </a:lnTo>
            </a:path>
          </a:pathLst>
        </a:custGeom>
        <a:noFill/>
        <a:ln w="25400" cap="flat" cmpd="sng" algn="ctr">
          <a:solidFill>
            <a:srgbClr val="00AC6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92F1E-473F-4864-AD07-29C5285B2854}">
      <dsp:nvSpPr>
        <dsp:cNvPr id="0" name=""/>
        <dsp:cNvSpPr/>
      </dsp:nvSpPr>
      <dsp:spPr>
        <a:xfrm>
          <a:off x="2173665" y="221736"/>
          <a:ext cx="1942580" cy="1074943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rgbClr val="00AC6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>
              <a:latin typeface="Arial" panose="020B0604020202020204" pitchFamily="34" charset="0"/>
              <a:cs typeface="Arial" panose="020B0604020202020204" pitchFamily="34" charset="0"/>
            </a:rPr>
            <a:t>NOVAS VOZES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>
              <a:latin typeface="Arial" panose="020B0604020202020204" pitchFamily="34" charset="0"/>
              <a:cs typeface="Arial" panose="020B0604020202020204" pitchFamily="34" charset="0"/>
            </a:rPr>
            <a:t>GLOBAIS</a:t>
          </a:r>
        </a:p>
      </dsp:txBody>
      <dsp:txXfrm>
        <a:off x="2226139" y="274210"/>
        <a:ext cx="1837632" cy="969995"/>
      </dsp:txXfrm>
    </dsp:sp>
    <dsp:sp modelId="{B8EE34CB-000A-4447-8C46-443380151F05}">
      <dsp:nvSpPr>
        <dsp:cNvPr id="0" name=""/>
        <dsp:cNvSpPr/>
      </dsp:nvSpPr>
      <dsp:spPr>
        <a:xfrm rot="3001304">
          <a:off x="3429015" y="3465673"/>
          <a:ext cx="9939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3909" y="0"/>
              </a:lnTo>
            </a:path>
          </a:pathLst>
        </a:custGeom>
        <a:noFill/>
        <a:ln w="25400" cap="flat" cmpd="sng" algn="ctr">
          <a:solidFill>
            <a:srgbClr val="00AC6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CB7B79-7748-4C63-8FDD-56DBD1C76D8A}">
      <dsp:nvSpPr>
        <dsp:cNvPr id="0" name=""/>
        <dsp:cNvSpPr/>
      </dsp:nvSpPr>
      <dsp:spPr>
        <a:xfrm>
          <a:off x="3726798" y="3846484"/>
          <a:ext cx="1939552" cy="1076536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rgbClr val="00AC6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>
              <a:latin typeface="Arial" panose="020B0604020202020204" pitchFamily="34" charset="0"/>
              <a:cs typeface="Arial" panose="020B0604020202020204" pitchFamily="34" charset="0"/>
            </a:rPr>
            <a:t>NOVAS VOZES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>
              <a:latin typeface="Arial" panose="020B0604020202020204" pitchFamily="34" charset="0"/>
              <a:cs typeface="Arial" panose="020B0604020202020204" pitchFamily="34" charset="0"/>
            </a:rPr>
            <a:t>DIGITAIS</a:t>
          </a:r>
        </a:p>
      </dsp:txBody>
      <dsp:txXfrm>
        <a:off x="3779350" y="3899036"/>
        <a:ext cx="1834448" cy="971432"/>
      </dsp:txXfrm>
    </dsp:sp>
    <dsp:sp modelId="{B53A10E8-A8CF-44A8-B6FF-6042101F1EE1}">
      <dsp:nvSpPr>
        <dsp:cNvPr id="0" name=""/>
        <dsp:cNvSpPr/>
      </dsp:nvSpPr>
      <dsp:spPr>
        <a:xfrm rot="7788636">
          <a:off x="1894913" y="3465673"/>
          <a:ext cx="9914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1481" y="0"/>
              </a:lnTo>
            </a:path>
          </a:pathLst>
        </a:custGeom>
        <a:noFill/>
        <a:ln w="25400" cap="flat" cmpd="sng" algn="ctr">
          <a:solidFill>
            <a:srgbClr val="00AC6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93A71D-3CC6-4333-B6DC-8B83DBA76CF6}">
      <dsp:nvSpPr>
        <dsp:cNvPr id="0" name=""/>
        <dsp:cNvSpPr/>
      </dsp:nvSpPr>
      <dsp:spPr>
        <a:xfrm>
          <a:off x="653328" y="3846484"/>
          <a:ext cx="1942580" cy="1076536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rgbClr val="00AC6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>
              <a:latin typeface="Arial" panose="020B0604020202020204" pitchFamily="34" charset="0"/>
              <a:cs typeface="Arial" panose="020B0604020202020204" pitchFamily="34" charset="0"/>
            </a:rPr>
            <a:t>NOVAS VOZES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>
              <a:latin typeface="Arial" panose="020B0604020202020204" pitchFamily="34" charset="0"/>
              <a:cs typeface="Arial" panose="020B0604020202020204" pitchFamily="34" charset="0"/>
            </a:rPr>
            <a:t>DISTRITAIS</a:t>
          </a:r>
        </a:p>
      </dsp:txBody>
      <dsp:txXfrm>
        <a:off x="705880" y="3899036"/>
        <a:ext cx="1837476" cy="971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007" cy="512612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242"/>
            <a:ext cx="3077007" cy="512612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0687" y="9720242"/>
            <a:ext cx="3077007" cy="512612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007" cy="512612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687" y="1"/>
            <a:ext cx="3077007" cy="512612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8/24/2018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74" y="4861883"/>
            <a:ext cx="5678154" cy="4604695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242"/>
            <a:ext cx="3077007" cy="512612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687" y="9720242"/>
            <a:ext cx="3077007" cy="512612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0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6727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1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861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6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emf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8F2075-0020-3F46-8E46-3C85D8B89D9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953513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C15C23-E4BC-AC4E-9B28-434972056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729A36-4B58-E847-B398-D6D681814884}"/>
              </a:ext>
            </a:extLst>
          </p:cNvPr>
          <p:cNvSpPr/>
          <p:nvPr userDrawn="1"/>
        </p:nvSpPr>
        <p:spPr>
          <a:xfrm>
            <a:off x="-1" y="-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3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288CD4-497A-5349-BCAA-D002C8FC9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"/>
            <a:ext cx="12168094" cy="68445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75BD79-1232-BF43-9B5A-ABB34553978F}"/>
              </a:ext>
            </a:extLst>
          </p:cNvPr>
          <p:cNvSpPr/>
          <p:nvPr userDrawn="1"/>
        </p:nvSpPr>
        <p:spPr>
          <a:xfrm>
            <a:off x="0" y="-13447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51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95E142-702E-CA4E-837F-32B351B70BA3}"/>
              </a:ext>
            </a:extLst>
          </p:cNvPr>
          <p:cNvSpPr/>
          <p:nvPr userDrawn="1"/>
        </p:nvSpPr>
        <p:spPr>
          <a:xfrm>
            <a:off x="-36423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69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73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70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32C61-EA72-7742-BA85-0495A58C3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50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0" y="-1"/>
            <a:ext cx="12192000" cy="6858001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33373B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852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494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2374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2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2701790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059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55637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3892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02706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670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16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65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33502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04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4722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247652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13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87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93259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552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15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66856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5715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117943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2202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0702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3049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62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799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57431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89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748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85277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prstClr val="white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32C61-EA72-7742-BA85-0495A58C3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47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713070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8F2075-0020-3F46-8E46-3C85D8B89D9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399571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C15C23-E4BC-AC4E-9B28-434972056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729A36-4B58-E847-B398-D6D6818148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11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sion break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288CD4-497A-5349-BCAA-D002C8FC9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"/>
            <a:ext cx="12168094" cy="68445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75BD79-1232-BF43-9B5A-ABB34553978F}"/>
              </a:ext>
            </a:extLst>
          </p:cNvPr>
          <p:cNvSpPr/>
          <p:nvPr userDrawn="1"/>
        </p:nvSpPr>
        <p:spPr>
          <a:xfrm>
            <a:off x="0" y="-13447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61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03446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784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6374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648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274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32C61-EA72-7742-BA85-0495A58C3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"/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4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949827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74057"/>
            <a:ext cx="12192000" cy="5783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94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ain 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235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95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cap="all" baseline="0">
                <a:solidFill>
                  <a:schemeClr val="tx2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74057"/>
            <a:ext cx="12192000" cy="5783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4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ain 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l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663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73" r:id="rId3"/>
    <p:sldLayoutId id="2147483874" r:id="rId4"/>
    <p:sldLayoutId id="2147483880" r:id="rId5"/>
    <p:sldLayoutId id="2147483875" r:id="rId6"/>
    <p:sldLayoutId id="2147483878" r:id="rId7"/>
    <p:sldLayoutId id="2147483885" r:id="rId8"/>
    <p:sldLayoutId id="2147483890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87" r:id="rId2"/>
    <p:sldLayoutId id="2147483888" r:id="rId3"/>
    <p:sldLayoutId id="2147483889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63" r:id="rId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89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5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0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‹nº›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4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CDE6AD-BF70-D44E-9534-F05E5A5D66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133600"/>
            <a:ext cx="10591800" cy="1600200"/>
          </a:xfrm>
        </p:spPr>
        <p:txBody>
          <a:bodyPr lIns="0" tIns="0" rIns="0" bIns="0"/>
          <a:lstStyle/>
          <a:p>
            <a:pPr algn="ctr"/>
            <a:r>
              <a:rPr lang="pt-BR" sz="4400" cap="all" dirty="0"/>
              <a:t>Comemorando as contribuições das mulheres</a:t>
            </a:r>
          </a:p>
        </p:txBody>
      </p:sp>
      <p:sp>
        <p:nvSpPr>
          <p:cNvPr id="3" name="Gold Bar">
            <a:extLst>
              <a:ext uri="{FF2B5EF4-FFF2-40B4-BE49-F238E27FC236}">
                <a16:creationId xmlns:a16="http://schemas.microsoft.com/office/drawing/2014/main" id="{F322535F-2202-1448-93D2-B009DEFD7B87}"/>
              </a:ext>
            </a:extLst>
          </p:cNvPr>
          <p:cNvSpPr/>
          <p:nvPr/>
        </p:nvSpPr>
        <p:spPr>
          <a:xfrm>
            <a:off x="5621132" y="39331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" y="317283"/>
            <a:ext cx="3947168" cy="14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 bwMode="auto">
          <a:xfrm>
            <a:off x="0" y="457200"/>
            <a:ext cx="12192000" cy="68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4000" b="1">
                <a:solidFill>
                  <a:srgbClr val="FBC608"/>
                </a:solidFill>
                <a:latin typeface="Arial" charset="0"/>
                <a:ea typeface="Arial" charset="0"/>
                <a:cs typeface="Arial" charset="0"/>
              </a:rPr>
              <a:t>Facebook: Lions New Voices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64" y="1295400"/>
            <a:ext cx="755226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3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 bwMode="auto">
          <a:xfrm>
            <a:off x="0" y="457200"/>
            <a:ext cx="12192000" cy="68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4000" b="1">
                <a:solidFill>
                  <a:srgbClr val="FBC608"/>
                </a:solidFill>
                <a:latin typeface="Arial" charset="0"/>
                <a:ea typeface="Arial" charset="0"/>
                <a:cs typeface="Arial" charset="0"/>
              </a:rPr>
              <a:t>Workshops e Simpósios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74900" y="1295400"/>
            <a:ext cx="8442200" cy="5269215"/>
            <a:chOff x="1997200" y="1376218"/>
            <a:chExt cx="8442200" cy="5043054"/>
          </a:xfrm>
        </p:grpSpPr>
        <p:grpSp>
          <p:nvGrpSpPr>
            <p:cNvPr id="4" name="Group 3"/>
            <p:cNvGrpSpPr/>
            <p:nvPr/>
          </p:nvGrpSpPr>
          <p:grpSpPr>
            <a:xfrm>
              <a:off x="1997200" y="1376218"/>
              <a:ext cx="8442200" cy="5043054"/>
              <a:chOff x="1997200" y="1376218"/>
              <a:chExt cx="7290787" cy="504305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1997200" y="1376218"/>
                <a:ext cx="3403077" cy="850769"/>
              </a:xfrm>
              <a:custGeom>
                <a:avLst/>
                <a:gdLst>
                  <a:gd name="connsiteX0" fmla="*/ 0 w 3403077"/>
                  <a:gd name="connsiteY0" fmla="*/ 85077 h 850769"/>
                  <a:gd name="connsiteX1" fmla="*/ 85077 w 3403077"/>
                  <a:gd name="connsiteY1" fmla="*/ 0 h 850769"/>
                  <a:gd name="connsiteX2" fmla="*/ 3318000 w 3403077"/>
                  <a:gd name="connsiteY2" fmla="*/ 0 h 850769"/>
                  <a:gd name="connsiteX3" fmla="*/ 3403077 w 3403077"/>
                  <a:gd name="connsiteY3" fmla="*/ 85077 h 850769"/>
                  <a:gd name="connsiteX4" fmla="*/ 3403077 w 3403077"/>
                  <a:gd name="connsiteY4" fmla="*/ 765692 h 850769"/>
                  <a:gd name="connsiteX5" fmla="*/ 3318000 w 3403077"/>
                  <a:gd name="connsiteY5" fmla="*/ 850769 h 850769"/>
                  <a:gd name="connsiteX6" fmla="*/ 85077 w 3403077"/>
                  <a:gd name="connsiteY6" fmla="*/ 850769 h 850769"/>
                  <a:gd name="connsiteX7" fmla="*/ 0 w 3403077"/>
                  <a:gd name="connsiteY7" fmla="*/ 765692 h 850769"/>
                  <a:gd name="connsiteX8" fmla="*/ 0 w 3403077"/>
                  <a:gd name="connsiteY8" fmla="*/ 85077 h 850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3077" h="850769">
                    <a:moveTo>
                      <a:pt x="0" y="85077"/>
                    </a:moveTo>
                    <a:cubicBezTo>
                      <a:pt x="0" y="38090"/>
                      <a:pt x="38090" y="0"/>
                      <a:pt x="85077" y="0"/>
                    </a:cubicBezTo>
                    <a:lnTo>
                      <a:pt x="3318000" y="0"/>
                    </a:lnTo>
                    <a:cubicBezTo>
                      <a:pt x="3364987" y="0"/>
                      <a:pt x="3403077" y="38090"/>
                      <a:pt x="3403077" y="85077"/>
                    </a:cubicBezTo>
                    <a:lnTo>
                      <a:pt x="3403077" y="765692"/>
                    </a:lnTo>
                    <a:cubicBezTo>
                      <a:pt x="3403077" y="812679"/>
                      <a:pt x="3364987" y="850769"/>
                      <a:pt x="3318000" y="850769"/>
                    </a:cubicBezTo>
                    <a:lnTo>
                      <a:pt x="85077" y="850769"/>
                    </a:lnTo>
                    <a:cubicBezTo>
                      <a:pt x="38090" y="850769"/>
                      <a:pt x="0" y="812679"/>
                      <a:pt x="0" y="765692"/>
                    </a:cubicBezTo>
                    <a:lnTo>
                      <a:pt x="0" y="85077"/>
                    </a:lnTo>
                    <a:close/>
                  </a:path>
                </a:pathLst>
              </a:custGeom>
              <a:solidFill>
                <a:srgbClr val="00338D"/>
              </a:solidFill>
              <a:ln>
                <a:solidFill>
                  <a:srgbClr val="00338D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5398" tIns="55398" rIns="55398" bIns="55398" numCol="1" spcCol="1270" anchor="ctr" anchorCtr="0">
                <a:noAutofit/>
              </a:bodyPr>
              <a:lstStyle/>
              <a:p>
                <a:pPr lvl="0" algn="ctr"/>
                <a:r>
                  <a:rPr lang="pt-BR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Subsídio para o Workshop para Mulheres</a:t>
                </a: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2032269" y="2527917"/>
                <a:ext cx="3333552" cy="2307839"/>
              </a:xfrm>
              <a:custGeom>
                <a:avLst/>
                <a:gdLst>
                  <a:gd name="connsiteX0" fmla="*/ 0 w 3333552"/>
                  <a:gd name="connsiteY0" fmla="*/ 230784 h 2307839"/>
                  <a:gd name="connsiteX1" fmla="*/ 230784 w 3333552"/>
                  <a:gd name="connsiteY1" fmla="*/ 0 h 2307839"/>
                  <a:gd name="connsiteX2" fmla="*/ 3102768 w 3333552"/>
                  <a:gd name="connsiteY2" fmla="*/ 0 h 2307839"/>
                  <a:gd name="connsiteX3" fmla="*/ 3333552 w 3333552"/>
                  <a:gd name="connsiteY3" fmla="*/ 230784 h 2307839"/>
                  <a:gd name="connsiteX4" fmla="*/ 3333552 w 3333552"/>
                  <a:gd name="connsiteY4" fmla="*/ 2077055 h 2307839"/>
                  <a:gd name="connsiteX5" fmla="*/ 3102768 w 3333552"/>
                  <a:gd name="connsiteY5" fmla="*/ 2307839 h 2307839"/>
                  <a:gd name="connsiteX6" fmla="*/ 230784 w 3333552"/>
                  <a:gd name="connsiteY6" fmla="*/ 2307839 h 2307839"/>
                  <a:gd name="connsiteX7" fmla="*/ 0 w 3333552"/>
                  <a:gd name="connsiteY7" fmla="*/ 2077055 h 2307839"/>
                  <a:gd name="connsiteX8" fmla="*/ 0 w 3333552"/>
                  <a:gd name="connsiteY8" fmla="*/ 230784 h 230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33552" h="2307839">
                    <a:moveTo>
                      <a:pt x="0" y="230784"/>
                    </a:moveTo>
                    <a:cubicBezTo>
                      <a:pt x="0" y="103326"/>
                      <a:pt x="103326" y="0"/>
                      <a:pt x="230784" y="0"/>
                    </a:cubicBezTo>
                    <a:lnTo>
                      <a:pt x="3102768" y="0"/>
                    </a:lnTo>
                    <a:cubicBezTo>
                      <a:pt x="3230226" y="0"/>
                      <a:pt x="3333552" y="103326"/>
                      <a:pt x="3333552" y="230784"/>
                    </a:cubicBezTo>
                    <a:lnTo>
                      <a:pt x="3333552" y="2077055"/>
                    </a:lnTo>
                    <a:cubicBezTo>
                      <a:pt x="3333552" y="2204513"/>
                      <a:pt x="3230226" y="2307839"/>
                      <a:pt x="3102768" y="2307839"/>
                    </a:cubicBezTo>
                    <a:lnTo>
                      <a:pt x="230784" y="2307839"/>
                    </a:lnTo>
                    <a:cubicBezTo>
                      <a:pt x="103326" y="2307839"/>
                      <a:pt x="0" y="2204513"/>
                      <a:pt x="0" y="2077055"/>
                    </a:cubicBezTo>
                    <a:lnTo>
                      <a:pt x="0" y="230784"/>
                    </a:lnTo>
                    <a:close/>
                  </a:path>
                </a:pathLst>
              </a:custGeom>
              <a:noFill/>
              <a:ln>
                <a:solidFill>
                  <a:srgbClr val="00338D">
                    <a:alpha val="9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74" tIns="85374" rIns="85374" bIns="85374" numCol="1" spcCol="1270" anchor="ctr" anchorCtr="0">
                <a:noAutofit/>
              </a:bodyPr>
              <a:lstStyle/>
              <a:p>
                <a:pPr lvl="0" algn="ctr" defTabSz="6000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35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2030091" y="5136687"/>
                <a:ext cx="3334709" cy="1282585"/>
              </a:xfrm>
              <a:custGeom>
                <a:avLst/>
                <a:gdLst>
                  <a:gd name="connsiteX0" fmla="*/ 0 w 3334709"/>
                  <a:gd name="connsiteY0" fmla="*/ 128259 h 1282585"/>
                  <a:gd name="connsiteX1" fmla="*/ 128259 w 3334709"/>
                  <a:gd name="connsiteY1" fmla="*/ 0 h 1282585"/>
                  <a:gd name="connsiteX2" fmla="*/ 3206451 w 3334709"/>
                  <a:gd name="connsiteY2" fmla="*/ 0 h 1282585"/>
                  <a:gd name="connsiteX3" fmla="*/ 3334710 w 3334709"/>
                  <a:gd name="connsiteY3" fmla="*/ 128259 h 1282585"/>
                  <a:gd name="connsiteX4" fmla="*/ 3334709 w 3334709"/>
                  <a:gd name="connsiteY4" fmla="*/ 1154327 h 1282585"/>
                  <a:gd name="connsiteX5" fmla="*/ 3206450 w 3334709"/>
                  <a:gd name="connsiteY5" fmla="*/ 1282586 h 1282585"/>
                  <a:gd name="connsiteX6" fmla="*/ 128259 w 3334709"/>
                  <a:gd name="connsiteY6" fmla="*/ 1282585 h 1282585"/>
                  <a:gd name="connsiteX7" fmla="*/ 0 w 3334709"/>
                  <a:gd name="connsiteY7" fmla="*/ 1154326 h 1282585"/>
                  <a:gd name="connsiteX8" fmla="*/ 0 w 3334709"/>
                  <a:gd name="connsiteY8" fmla="*/ 128259 h 12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34709" h="1282585">
                    <a:moveTo>
                      <a:pt x="0" y="128259"/>
                    </a:moveTo>
                    <a:cubicBezTo>
                      <a:pt x="0" y="57424"/>
                      <a:pt x="57424" y="0"/>
                      <a:pt x="128259" y="0"/>
                    </a:cubicBezTo>
                    <a:lnTo>
                      <a:pt x="3206451" y="0"/>
                    </a:lnTo>
                    <a:cubicBezTo>
                      <a:pt x="3277286" y="0"/>
                      <a:pt x="3334710" y="57424"/>
                      <a:pt x="3334710" y="128259"/>
                    </a:cubicBezTo>
                    <a:cubicBezTo>
                      <a:pt x="3334710" y="470282"/>
                      <a:pt x="3334709" y="812304"/>
                      <a:pt x="3334709" y="1154327"/>
                    </a:cubicBezTo>
                    <a:cubicBezTo>
                      <a:pt x="3334709" y="1225162"/>
                      <a:pt x="3277285" y="1282586"/>
                      <a:pt x="3206450" y="1282586"/>
                    </a:cubicBezTo>
                    <a:lnTo>
                      <a:pt x="128259" y="1282585"/>
                    </a:lnTo>
                    <a:cubicBezTo>
                      <a:pt x="57424" y="1282585"/>
                      <a:pt x="0" y="1225161"/>
                      <a:pt x="0" y="1154326"/>
                    </a:cubicBezTo>
                    <a:lnTo>
                      <a:pt x="0" y="128259"/>
                    </a:lnTo>
                    <a:close/>
                  </a:path>
                </a:pathLst>
              </a:custGeom>
              <a:noFill/>
              <a:ln>
                <a:solidFill>
                  <a:srgbClr val="00338D">
                    <a:alpha val="9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2806" tIns="52806" rIns="52806" bIns="52806" numCol="1" spcCol="1270" anchor="ctr" anchorCtr="0">
                <a:noAutofit/>
              </a:bodyPr>
              <a:lstStyle/>
              <a:p>
                <a:pPr lvl="0" algn="ctr"/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Estamos viabilizando US$8.000 anuais por Área Jurisdicional e para a África, como fundos designados para a organização de um Workshop para Mulheres.</a:t>
                </a:r>
              </a:p>
              <a:p>
                <a:pPr lvl="0"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/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Um total de até $2.000 poderá ser utilizado para cada evento.</a:t>
                </a: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5884910" y="1410173"/>
                <a:ext cx="3403077" cy="850769"/>
              </a:xfrm>
              <a:custGeom>
                <a:avLst/>
                <a:gdLst>
                  <a:gd name="connsiteX0" fmla="*/ 0 w 3403077"/>
                  <a:gd name="connsiteY0" fmla="*/ 85077 h 850769"/>
                  <a:gd name="connsiteX1" fmla="*/ 85077 w 3403077"/>
                  <a:gd name="connsiteY1" fmla="*/ 0 h 850769"/>
                  <a:gd name="connsiteX2" fmla="*/ 3318000 w 3403077"/>
                  <a:gd name="connsiteY2" fmla="*/ 0 h 850769"/>
                  <a:gd name="connsiteX3" fmla="*/ 3403077 w 3403077"/>
                  <a:gd name="connsiteY3" fmla="*/ 85077 h 850769"/>
                  <a:gd name="connsiteX4" fmla="*/ 3403077 w 3403077"/>
                  <a:gd name="connsiteY4" fmla="*/ 765692 h 850769"/>
                  <a:gd name="connsiteX5" fmla="*/ 3318000 w 3403077"/>
                  <a:gd name="connsiteY5" fmla="*/ 850769 h 850769"/>
                  <a:gd name="connsiteX6" fmla="*/ 85077 w 3403077"/>
                  <a:gd name="connsiteY6" fmla="*/ 850769 h 850769"/>
                  <a:gd name="connsiteX7" fmla="*/ 0 w 3403077"/>
                  <a:gd name="connsiteY7" fmla="*/ 765692 h 850769"/>
                  <a:gd name="connsiteX8" fmla="*/ 0 w 3403077"/>
                  <a:gd name="connsiteY8" fmla="*/ 85077 h 850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03077" h="850769">
                    <a:moveTo>
                      <a:pt x="0" y="85077"/>
                    </a:moveTo>
                    <a:cubicBezTo>
                      <a:pt x="0" y="38090"/>
                      <a:pt x="38090" y="0"/>
                      <a:pt x="85077" y="0"/>
                    </a:cubicBezTo>
                    <a:lnTo>
                      <a:pt x="3318000" y="0"/>
                    </a:lnTo>
                    <a:cubicBezTo>
                      <a:pt x="3364987" y="0"/>
                      <a:pt x="3403077" y="38090"/>
                      <a:pt x="3403077" y="85077"/>
                    </a:cubicBezTo>
                    <a:lnTo>
                      <a:pt x="3403077" y="765692"/>
                    </a:lnTo>
                    <a:cubicBezTo>
                      <a:pt x="3403077" y="812679"/>
                      <a:pt x="3364987" y="850769"/>
                      <a:pt x="3318000" y="850769"/>
                    </a:cubicBezTo>
                    <a:lnTo>
                      <a:pt x="85077" y="850769"/>
                    </a:lnTo>
                    <a:cubicBezTo>
                      <a:pt x="38090" y="850769"/>
                      <a:pt x="0" y="812679"/>
                      <a:pt x="0" y="765692"/>
                    </a:cubicBezTo>
                    <a:lnTo>
                      <a:pt x="0" y="85077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solidFill>
                  <a:srgbClr val="EBB70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5398" tIns="55398" rIns="55398" bIns="55398" numCol="1" spcCol="1270" anchor="ctr" anchorCtr="0">
                <a:noAutofit/>
              </a:bodyPr>
              <a:lstStyle/>
              <a:p>
                <a:pPr lvl="0" algn="ctr"/>
                <a:r>
                  <a:rPr lang="pt-BR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Subsídio para o Simpósio para Mulheres</a:t>
                </a: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5911777" y="2527917"/>
                <a:ext cx="3333552" cy="2307839"/>
              </a:xfrm>
              <a:custGeom>
                <a:avLst/>
                <a:gdLst>
                  <a:gd name="connsiteX0" fmla="*/ 0 w 3333552"/>
                  <a:gd name="connsiteY0" fmla="*/ 230784 h 2307839"/>
                  <a:gd name="connsiteX1" fmla="*/ 230784 w 3333552"/>
                  <a:gd name="connsiteY1" fmla="*/ 0 h 2307839"/>
                  <a:gd name="connsiteX2" fmla="*/ 3102768 w 3333552"/>
                  <a:gd name="connsiteY2" fmla="*/ 0 h 2307839"/>
                  <a:gd name="connsiteX3" fmla="*/ 3333552 w 3333552"/>
                  <a:gd name="connsiteY3" fmla="*/ 230784 h 2307839"/>
                  <a:gd name="connsiteX4" fmla="*/ 3333552 w 3333552"/>
                  <a:gd name="connsiteY4" fmla="*/ 2077055 h 2307839"/>
                  <a:gd name="connsiteX5" fmla="*/ 3102768 w 3333552"/>
                  <a:gd name="connsiteY5" fmla="*/ 2307839 h 2307839"/>
                  <a:gd name="connsiteX6" fmla="*/ 230784 w 3333552"/>
                  <a:gd name="connsiteY6" fmla="*/ 2307839 h 2307839"/>
                  <a:gd name="connsiteX7" fmla="*/ 0 w 3333552"/>
                  <a:gd name="connsiteY7" fmla="*/ 2077055 h 2307839"/>
                  <a:gd name="connsiteX8" fmla="*/ 0 w 3333552"/>
                  <a:gd name="connsiteY8" fmla="*/ 230784 h 230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33552" h="2307839">
                    <a:moveTo>
                      <a:pt x="0" y="230784"/>
                    </a:moveTo>
                    <a:cubicBezTo>
                      <a:pt x="0" y="103326"/>
                      <a:pt x="103326" y="0"/>
                      <a:pt x="230784" y="0"/>
                    </a:cubicBezTo>
                    <a:lnTo>
                      <a:pt x="3102768" y="0"/>
                    </a:lnTo>
                    <a:cubicBezTo>
                      <a:pt x="3230226" y="0"/>
                      <a:pt x="3333552" y="103326"/>
                      <a:pt x="3333552" y="230784"/>
                    </a:cubicBezTo>
                    <a:lnTo>
                      <a:pt x="3333552" y="2077055"/>
                    </a:lnTo>
                    <a:cubicBezTo>
                      <a:pt x="3333552" y="2204513"/>
                      <a:pt x="3230226" y="2307839"/>
                      <a:pt x="3102768" y="2307839"/>
                    </a:cubicBezTo>
                    <a:lnTo>
                      <a:pt x="230784" y="2307839"/>
                    </a:lnTo>
                    <a:cubicBezTo>
                      <a:pt x="103326" y="2307839"/>
                      <a:pt x="0" y="2204513"/>
                      <a:pt x="0" y="2077055"/>
                    </a:cubicBezTo>
                    <a:lnTo>
                      <a:pt x="0" y="230784"/>
                    </a:lnTo>
                    <a:close/>
                  </a:path>
                </a:pathLst>
              </a:custGeom>
              <a:solidFill>
                <a:srgbClr val="EBB700">
                  <a:alpha val="0"/>
                </a:srgbClr>
              </a:solidFill>
              <a:ln>
                <a:solidFill>
                  <a:srgbClr val="EBB700">
                    <a:alpha val="9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74" tIns="85374" rIns="85374" bIns="85374" numCol="1" spcCol="1270" anchor="ctr" anchorCtr="0">
                <a:noAutofit/>
              </a:bodyPr>
              <a:lstStyle/>
              <a:p>
                <a:pPr lvl="0" algn="ctr" defTabSz="600075"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5915588" y="5136687"/>
                <a:ext cx="3334709" cy="1282585"/>
              </a:xfrm>
              <a:custGeom>
                <a:avLst/>
                <a:gdLst>
                  <a:gd name="connsiteX0" fmla="*/ 0 w 3334709"/>
                  <a:gd name="connsiteY0" fmla="*/ 128259 h 1282585"/>
                  <a:gd name="connsiteX1" fmla="*/ 128259 w 3334709"/>
                  <a:gd name="connsiteY1" fmla="*/ 0 h 1282585"/>
                  <a:gd name="connsiteX2" fmla="*/ 3206451 w 3334709"/>
                  <a:gd name="connsiteY2" fmla="*/ 0 h 1282585"/>
                  <a:gd name="connsiteX3" fmla="*/ 3334710 w 3334709"/>
                  <a:gd name="connsiteY3" fmla="*/ 128259 h 1282585"/>
                  <a:gd name="connsiteX4" fmla="*/ 3334709 w 3334709"/>
                  <a:gd name="connsiteY4" fmla="*/ 1154327 h 1282585"/>
                  <a:gd name="connsiteX5" fmla="*/ 3206450 w 3334709"/>
                  <a:gd name="connsiteY5" fmla="*/ 1282586 h 1282585"/>
                  <a:gd name="connsiteX6" fmla="*/ 128259 w 3334709"/>
                  <a:gd name="connsiteY6" fmla="*/ 1282585 h 1282585"/>
                  <a:gd name="connsiteX7" fmla="*/ 0 w 3334709"/>
                  <a:gd name="connsiteY7" fmla="*/ 1154326 h 1282585"/>
                  <a:gd name="connsiteX8" fmla="*/ 0 w 3334709"/>
                  <a:gd name="connsiteY8" fmla="*/ 128259 h 128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34709" h="1282585">
                    <a:moveTo>
                      <a:pt x="0" y="128259"/>
                    </a:moveTo>
                    <a:cubicBezTo>
                      <a:pt x="0" y="57424"/>
                      <a:pt x="57424" y="0"/>
                      <a:pt x="128259" y="0"/>
                    </a:cubicBezTo>
                    <a:lnTo>
                      <a:pt x="3206451" y="0"/>
                    </a:lnTo>
                    <a:cubicBezTo>
                      <a:pt x="3277286" y="0"/>
                      <a:pt x="3334710" y="57424"/>
                      <a:pt x="3334710" y="128259"/>
                    </a:cubicBezTo>
                    <a:cubicBezTo>
                      <a:pt x="3334710" y="470282"/>
                      <a:pt x="3334709" y="812304"/>
                      <a:pt x="3334709" y="1154327"/>
                    </a:cubicBezTo>
                    <a:cubicBezTo>
                      <a:pt x="3334709" y="1225162"/>
                      <a:pt x="3277285" y="1282586"/>
                      <a:pt x="3206450" y="1282586"/>
                    </a:cubicBezTo>
                    <a:lnTo>
                      <a:pt x="128259" y="1282585"/>
                    </a:lnTo>
                    <a:cubicBezTo>
                      <a:pt x="57424" y="1282585"/>
                      <a:pt x="0" y="1225161"/>
                      <a:pt x="0" y="1154326"/>
                    </a:cubicBezTo>
                    <a:lnTo>
                      <a:pt x="0" y="128259"/>
                    </a:lnTo>
                    <a:close/>
                  </a:path>
                </a:pathLst>
              </a:custGeom>
              <a:noFill/>
              <a:ln>
                <a:solidFill>
                  <a:srgbClr val="EBB700">
                    <a:alpha val="9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2806" tIns="52806" rIns="52806" bIns="52806" numCol="1" spcCol="1270" anchor="ctr" anchorCtr="0">
                <a:noAutofit/>
              </a:bodyPr>
              <a:lstStyle/>
              <a:p>
                <a:pPr lvl="0" algn="ctr"/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Estamos viabilizando US$8.000 anuais por Área Jurisdicional e para a África como fundos designados para a organização de um Simpósio para Mulheres.</a:t>
                </a:r>
              </a:p>
              <a:p>
                <a:pPr lvl="0"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/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Um total de até $2.000 poderá ser utilizado para cada evento.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035285" y="2537292"/>
              <a:ext cx="3861349" cy="2416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pt-BR" sz="1500" dirty="0">
                  <a:cs typeface="Arial" panose="020B0604020202020204" pitchFamily="34" charset="0"/>
                </a:rPr>
                <a:t>•  Explore fatores relacionados ao recrutamento e conservação de associadas em partes específicas do </a:t>
              </a:r>
              <a:r>
                <a:rPr lang="pt-BR" sz="1500" dirty="0" smtClean="0">
                  <a:cs typeface="Arial" panose="020B0604020202020204" pitchFamily="34" charset="0"/>
                </a:rPr>
                <a:t>mundo</a:t>
              </a:r>
            </a:p>
            <a:p>
              <a:pPr lvl="0" algn="ctr"/>
              <a:endParaRPr lang="pt-BR" sz="800" dirty="0">
                <a:cs typeface="Arial" panose="020B0604020202020204" pitchFamily="34" charset="0"/>
              </a:endParaRPr>
            </a:p>
            <a:p>
              <a:pPr lvl="0" algn="ctr"/>
              <a:r>
                <a:rPr lang="pt-BR" sz="1500" dirty="0">
                  <a:cs typeface="Arial" panose="020B0604020202020204" pitchFamily="34" charset="0"/>
                </a:rPr>
                <a:t>•  Desenvolva estratégias para aumentar o número de mulheres no quadro associativo e em cargos de </a:t>
              </a:r>
              <a:r>
                <a:rPr lang="pt-BR" sz="1500" dirty="0" smtClean="0">
                  <a:cs typeface="Arial" panose="020B0604020202020204" pitchFamily="34" charset="0"/>
                </a:rPr>
                <a:t>liderança</a:t>
              </a:r>
            </a:p>
            <a:p>
              <a:pPr lvl="0" algn="ctr"/>
              <a:endParaRPr lang="pt-BR" sz="800" dirty="0">
                <a:cs typeface="Arial" panose="020B0604020202020204" pitchFamily="34" charset="0"/>
              </a:endParaRPr>
            </a:p>
            <a:p>
              <a:pPr lvl="0" algn="ctr"/>
              <a:r>
                <a:rPr lang="pt-BR" sz="1500" dirty="0">
                  <a:cs typeface="Arial" panose="020B0604020202020204" pitchFamily="34" charset="0"/>
                </a:rPr>
                <a:t>•  Elabore planos de ação para serem implementados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30364" y="2640691"/>
              <a:ext cx="3847351" cy="2209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pt-BR" sz="1500" dirty="0">
                  <a:cs typeface="Arial" panose="020B0604020202020204" pitchFamily="34" charset="0"/>
                </a:rPr>
                <a:t>•   Identifique novos projetos comunitários que sejam do interesse das </a:t>
              </a:r>
              <a:r>
                <a:rPr lang="pt-BR" sz="1500" dirty="0" smtClean="0">
                  <a:cs typeface="Arial" panose="020B0604020202020204" pitchFamily="34" charset="0"/>
                </a:rPr>
                <a:t>mulheres</a:t>
              </a:r>
            </a:p>
            <a:p>
              <a:pPr lvl="0" algn="ctr"/>
              <a:endParaRPr lang="pt-BR" sz="800" dirty="0">
                <a:cs typeface="Arial" panose="020B0604020202020204" pitchFamily="34" charset="0"/>
              </a:endParaRPr>
            </a:p>
            <a:p>
              <a:pPr lvl="0" algn="ctr"/>
              <a:r>
                <a:rPr lang="pt-BR" sz="1500" dirty="0">
                  <a:cs typeface="Arial" panose="020B0604020202020204" pitchFamily="34" charset="0"/>
                </a:rPr>
                <a:t>•   Promova os Lions clubes na </a:t>
              </a:r>
              <a:r>
                <a:rPr lang="pt-BR" sz="1500" dirty="0" smtClean="0">
                  <a:cs typeface="Arial" panose="020B0604020202020204" pitchFamily="34" charset="0"/>
                </a:rPr>
                <a:t>comunidade</a:t>
              </a:r>
            </a:p>
            <a:p>
              <a:pPr lvl="0" algn="ctr"/>
              <a:endParaRPr lang="pt-BR" sz="800" dirty="0">
                <a:cs typeface="Arial" panose="020B0604020202020204" pitchFamily="34" charset="0"/>
              </a:endParaRPr>
            </a:p>
            <a:p>
              <a:pPr lvl="0" algn="ctr"/>
              <a:r>
                <a:rPr lang="pt-BR" sz="1500" dirty="0">
                  <a:cs typeface="Arial" panose="020B0604020202020204" pitchFamily="34" charset="0"/>
                </a:rPr>
                <a:t>•   Identifique associadas em </a:t>
              </a:r>
              <a:r>
                <a:rPr lang="pt-BR" sz="1500" dirty="0" smtClean="0">
                  <a:cs typeface="Arial" panose="020B0604020202020204" pitchFamily="34" charset="0"/>
                </a:rPr>
                <a:t>potencial</a:t>
              </a:r>
            </a:p>
            <a:p>
              <a:pPr lvl="0" algn="ctr"/>
              <a:endParaRPr lang="pt-BR" sz="800" dirty="0">
                <a:cs typeface="Arial" panose="020B0604020202020204" pitchFamily="34" charset="0"/>
              </a:endParaRPr>
            </a:p>
            <a:p>
              <a:pPr lvl="0" algn="ctr"/>
              <a:r>
                <a:rPr lang="pt-BR" sz="1500" dirty="0">
                  <a:cs typeface="Arial" panose="020B0604020202020204" pitchFamily="34" charset="0"/>
                </a:rPr>
                <a:t>•   Organize um novo clube/núcleo para desenvolver um novo projeto comunitário</a:t>
              </a:r>
            </a:p>
            <a:p>
              <a:endParaRPr lang="en-US" sz="1500" dirty="0" err="1" smtClean="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90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CDE6AD-BF70-D44E-9534-F05E5A5D66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2229955"/>
            <a:ext cx="12191999" cy="1600200"/>
          </a:xfrm>
        </p:spPr>
        <p:txBody>
          <a:bodyPr lIns="0" tIns="0" rIns="0" bIns="0"/>
          <a:lstStyle/>
          <a:p>
            <a:pPr algn="ctr"/>
            <a:r>
              <a:rPr lang="pt-BR" sz="4800" cap="all"/>
              <a:t>DÚVIDAS?</a:t>
            </a:r>
          </a:p>
        </p:txBody>
      </p:sp>
      <p:sp>
        <p:nvSpPr>
          <p:cNvPr id="5" name="Gold Bar">
            <a:extLst>
              <a:ext uri="{FF2B5EF4-FFF2-40B4-BE49-F238E27FC236}">
                <a16:creationId xmlns:a16="http://schemas.microsoft.com/office/drawing/2014/main" id="{F322535F-2202-1448-93D2-B009DEFD7B87}"/>
              </a:ext>
            </a:extLst>
          </p:cNvPr>
          <p:cNvSpPr/>
          <p:nvPr/>
        </p:nvSpPr>
        <p:spPr>
          <a:xfrm>
            <a:off x="5257800" y="3581400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" y="317283"/>
            <a:ext cx="3947168" cy="14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3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CDE6AD-BF70-D44E-9534-F05E5A5D66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2229955"/>
            <a:ext cx="12191999" cy="1600200"/>
          </a:xfrm>
        </p:spPr>
        <p:txBody>
          <a:bodyPr lIns="0" tIns="0" rIns="0" bIns="0" anchor="ctr"/>
          <a:lstStyle/>
          <a:p>
            <a:pPr algn="ctr"/>
            <a:r>
              <a:rPr lang="pt-BR" sz="4800" cap="all"/>
              <a:t>OBRIGADA!</a:t>
            </a:r>
          </a:p>
        </p:txBody>
      </p:sp>
      <p:sp>
        <p:nvSpPr>
          <p:cNvPr id="3" name="Gold Bar">
            <a:extLst>
              <a:ext uri="{FF2B5EF4-FFF2-40B4-BE49-F238E27FC236}">
                <a16:creationId xmlns:a16="http://schemas.microsoft.com/office/drawing/2014/main" id="{F322535F-2202-1448-93D2-B009DEFD7B87}"/>
              </a:ext>
            </a:extLst>
          </p:cNvPr>
          <p:cNvSpPr/>
          <p:nvPr/>
        </p:nvSpPr>
        <p:spPr>
          <a:xfrm>
            <a:off x="5506831" y="3830155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" y="317283"/>
            <a:ext cx="3947168" cy="14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E176A6-0AAB-F443-8A97-BB48D27E2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57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85800" y="734060"/>
            <a:ext cx="6209629" cy="445043"/>
          </a:xfrm>
        </p:spPr>
        <p:txBody>
          <a:bodyPr/>
          <a:lstStyle/>
          <a:p>
            <a:r>
              <a:rPr lang="pt-BR" cap="all" dirty="0"/>
              <a:t>A Visão da Gudrun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838200" y="1362708"/>
            <a:ext cx="4724400" cy="435229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sz="2200" b="1" dirty="0">
                <a:solidFill>
                  <a:schemeClr val="bg1">
                    <a:lumMod val="50000"/>
                  </a:schemeClr>
                </a:solidFill>
              </a:rPr>
              <a:t>Sendo a primeira mulher a atuar como Presidente de Lions Clubs International, Gudrun Yngvadottir escolheu </a:t>
            </a:r>
            <a:r>
              <a:rPr lang="pt-BR" sz="2200" b="1" dirty="0">
                <a:solidFill>
                  <a:srgbClr val="FBC608"/>
                </a:solidFill>
              </a:rPr>
              <a:t>exaltar as contribuições singulares feitas pelas mulheres </a:t>
            </a:r>
            <a:r>
              <a:rPr lang="pt-BR" sz="2200" b="1" dirty="0">
                <a:solidFill>
                  <a:schemeClr val="bg1">
                    <a:lumMod val="50000"/>
                  </a:schemeClr>
                </a:solidFill>
              </a:rPr>
              <a:t>em benefício da nossa organização. Ela estará erguendo sua voz para que aqueles que não têm voz possam ser ouvidos, esforçando-se para</a:t>
            </a:r>
            <a:r>
              <a:rPr lang="pt-BR" sz="2200" b="1" dirty="0">
                <a:solidFill>
                  <a:schemeClr val="tx2"/>
                </a:solidFill>
              </a:rPr>
              <a:t> </a:t>
            </a:r>
            <a:r>
              <a:rPr lang="pt-BR" sz="2200" b="1" dirty="0">
                <a:solidFill>
                  <a:srgbClr val="FBC608"/>
                </a:solidFill>
              </a:rPr>
              <a:t>fechar a lacuna </a:t>
            </a:r>
            <a:r>
              <a:rPr lang="pt-BR" sz="2200" b="1" dirty="0">
                <a:solidFill>
                  <a:schemeClr val="bg1">
                    <a:lumMod val="50000"/>
                  </a:schemeClr>
                </a:solidFill>
              </a:rPr>
              <a:t>entre homens e mulheres em cargos de </a:t>
            </a:r>
            <a:r>
              <a:rPr lang="pt-BR" sz="2200" b="1" dirty="0">
                <a:solidFill>
                  <a:srgbClr val="FBC608"/>
                </a:solidFill>
              </a:rPr>
              <a:t>liderança</a:t>
            </a:r>
            <a:r>
              <a:rPr lang="pt-BR" sz="2200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02102-9864-D34E-8251-4DF0C78E209B}"/>
              </a:ext>
            </a:extLst>
          </p:cNvPr>
          <p:cNvSpPr/>
          <p:nvPr/>
        </p:nvSpPr>
        <p:spPr>
          <a:xfrm>
            <a:off x="0" y="1332774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FBC608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2209800"/>
            <a:ext cx="75438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300" b="1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A Iniciativa Novas Vozes comemora as contribuições feitas pelas mulheres no momento em que Lions Clubs International dá as boas-vindas à sua primeira Presidente Internacional.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300" b="1" dirty="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300" b="1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Esta iniciativa promove a paridade de gênero, concentrando-se no número de mulheres nos Lions clubes, assim fechando a lacuna existente entre homens e mulheres em cargos de liderança.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" y="317283"/>
            <a:ext cx="3947168" cy="14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9776" y="3187353"/>
            <a:ext cx="2380216" cy="528193"/>
          </a:xfrm>
        </p:spPr>
        <p:txBody>
          <a:bodyPr/>
          <a:lstStyle/>
          <a:p>
            <a:r>
              <a:rPr lang="pt-BR" sz="2800" dirty="0">
                <a:solidFill>
                  <a:srgbClr val="082E87"/>
                </a:solidFill>
              </a:rPr>
              <a:t>ESTRUTURA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208827" y="906170"/>
            <a:ext cx="5950512" cy="4817060"/>
            <a:chOff x="5266579" y="703402"/>
            <a:chExt cx="5950512" cy="4817060"/>
          </a:xfrm>
        </p:grpSpPr>
        <p:grpSp>
          <p:nvGrpSpPr>
            <p:cNvPr id="10" name="Group 9"/>
            <p:cNvGrpSpPr/>
            <p:nvPr/>
          </p:nvGrpSpPr>
          <p:grpSpPr>
            <a:xfrm>
              <a:off x="5266579" y="3989376"/>
              <a:ext cx="5943600" cy="1530870"/>
              <a:chOff x="0" y="3224986"/>
              <a:chExt cx="5943600" cy="145529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3224986"/>
                <a:ext cx="5943600" cy="1455291"/>
              </a:xfrm>
              <a:prstGeom prst="rect">
                <a:avLst/>
              </a:prstGeom>
              <a:solidFill>
                <a:srgbClr val="7A2682"/>
              </a:solidFill>
              <a:ln w="12700" cap="flat" cmpd="sng" algn="ctr">
                <a:solidFill>
                  <a:srgbClr val="7A2682"/>
                </a:solidFill>
                <a:prstDash val="solid"/>
                <a:miter lim="800000"/>
              </a:ln>
              <a:effectLst>
                <a:outerShdw blurRad="127000" dir="5400000" algn="t" rotWithShape="0">
                  <a:prstClr val="black">
                    <a:alpha val="20000"/>
                  </a:prstClr>
                </a:outerShdw>
              </a:effectLst>
            </p:spPr>
          </p:sp>
          <p:sp>
            <p:nvSpPr>
              <p:cNvPr id="12" name="Rectangle 11"/>
              <p:cNvSpPr/>
              <p:nvPr/>
            </p:nvSpPr>
            <p:spPr>
              <a:xfrm>
                <a:off x="0" y="3342985"/>
                <a:ext cx="5943600" cy="78585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algn="ctr" defTabSz="800100" fontAlgn="auto">
                  <a:lnSpc>
                    <a:spcPct val="90000"/>
                  </a:lnSpc>
                  <a:spcAft>
                    <a:spcPts val="200"/>
                  </a:spcAft>
                  <a:defRPr/>
                </a:pPr>
                <a:r>
                  <a:rPr lang="pt-BR" b="1" cap="all">
                    <a:solidFill>
                      <a:sysClr val="window" lastClr="FFFFFF"/>
                    </a:solidFill>
                    <a:ea typeface="+mn-ea"/>
                    <a:cs typeface="Arial" panose="020B0604020202020204" pitchFamily="34" charset="0"/>
                  </a:rPr>
                  <a:t>Novas Vozes</a:t>
                </a:r>
              </a:p>
              <a:p>
                <a:pPr algn="ctr" defTabSz="8001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800" b="1" dirty="0">
                  <a:solidFill>
                    <a:sysClr val="window" lastClr="FFFFFF"/>
                  </a:solidFill>
                  <a:ea typeface="+mn-ea"/>
                  <a:cs typeface="Arial" panose="020B0604020202020204" pitchFamily="34" charset="0"/>
                </a:endParaRPr>
              </a:p>
              <a:p>
                <a:pPr algn="ctr" defTabSz="800100" fontAlgn="auto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pt-BR" sz="1400" b="1">
                    <a:solidFill>
                      <a:sysClr val="window" lastClr="FFFFFF"/>
                    </a:solidFill>
                    <a:ea typeface="+mn-ea"/>
                    <a:cs typeface="Arial" panose="020B0604020202020204" pitchFamily="34" charset="0"/>
                  </a:rPr>
                  <a:t>Nossos influenciadores, exemplificando a excelência em ..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266579" y="4890436"/>
              <a:ext cx="5943600" cy="630026"/>
              <a:chOff x="5266579" y="5018763"/>
              <a:chExt cx="5943600" cy="630026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266579" y="5018979"/>
                <a:ext cx="1480277" cy="629810"/>
                <a:chOff x="0" y="4156874"/>
                <a:chExt cx="1480277" cy="629810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0" y="4156874"/>
                  <a:ext cx="1480277" cy="629810"/>
                </a:xfrm>
                <a:prstGeom prst="rect">
                  <a:avLst/>
                </a:prstGeom>
                <a:solidFill>
                  <a:srgbClr val="00AC69">
                    <a:alpha val="90000"/>
                  </a:srgbClr>
                </a:solidFill>
                <a:ln w="12700" cap="flat" cmpd="sng" algn="ctr">
                  <a:solidFill>
                    <a:srgbClr val="00AC69">
                      <a:alpha val="90000"/>
                    </a:srgbClr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15" name="Rectangle 14"/>
                <p:cNvSpPr/>
                <p:nvPr/>
              </p:nvSpPr>
              <p:spPr>
                <a:xfrm>
                  <a:off x="0" y="4156874"/>
                  <a:ext cx="1480277" cy="6298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85344" tIns="15240" rIns="85344" bIns="15240" numCol="1" spcCol="1270" anchor="ctr" anchorCtr="0">
                  <a:noAutofit/>
                </a:bodyPr>
                <a:lstStyle/>
                <a:p>
                  <a:pPr algn="ctr" defTabSz="533400" fontAlgn="auto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pt-BR" sz="1200" b="1">
                      <a:solidFill>
                        <a:sysClr val="window" lastClr="FFFFFF"/>
                      </a:solidFill>
                      <a:ea typeface="+mn-ea"/>
                      <a:cs typeface="Arial" panose="020B0604020202020204" pitchFamily="34" charset="0"/>
                    </a:rPr>
                    <a:t>Serviço</a:t>
                  </a: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6753768" y="5018979"/>
                <a:ext cx="1483166" cy="629810"/>
                <a:chOff x="1464189" y="4156874"/>
                <a:chExt cx="1483166" cy="629810"/>
              </a:xfrm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1464189" y="4156874"/>
                  <a:ext cx="1483166" cy="629810"/>
                </a:xfrm>
                <a:prstGeom prst="rect">
                  <a:avLst/>
                </a:prstGeom>
                <a:solidFill>
                  <a:srgbClr val="00AC69">
                    <a:alpha val="90000"/>
                  </a:srgbClr>
                </a:solidFill>
                <a:ln w="12700" cap="flat" cmpd="sng" algn="ctr">
                  <a:solidFill>
                    <a:srgbClr val="00AC69"/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18" name="Rectangle 17"/>
                <p:cNvSpPr/>
                <p:nvPr/>
              </p:nvSpPr>
              <p:spPr>
                <a:xfrm>
                  <a:off x="1464189" y="4156874"/>
                  <a:ext cx="1483166" cy="6298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85344" tIns="15240" rIns="85344" bIns="15240" numCol="1" spcCol="1270" anchor="ctr" anchorCtr="0">
                  <a:noAutofit/>
                </a:bodyPr>
                <a:lstStyle/>
                <a:p>
                  <a:pPr algn="ctr" defTabSz="533400" fontAlgn="auto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pt-BR" sz="1200" b="1">
                      <a:solidFill>
                        <a:sysClr val="window" lastClr="FFFFFF"/>
                      </a:solidFill>
                      <a:ea typeface="+mn-ea"/>
                      <a:cs typeface="Arial" panose="020B0604020202020204" pitchFamily="34" charset="0"/>
                    </a:rPr>
                    <a:t>Quadro Associativo</a:t>
                  </a: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8243846" y="5018979"/>
                <a:ext cx="1486085" cy="629810"/>
                <a:chOff x="2967200" y="4156874"/>
                <a:chExt cx="1486085" cy="62981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2967200" y="4156874"/>
                  <a:ext cx="1486085" cy="629810"/>
                </a:xfrm>
                <a:prstGeom prst="rect">
                  <a:avLst/>
                </a:prstGeom>
                <a:solidFill>
                  <a:srgbClr val="00AC69">
                    <a:alpha val="90000"/>
                  </a:srgbClr>
                </a:solidFill>
                <a:ln w="12700" cap="flat" cmpd="sng" algn="ctr">
                  <a:solidFill>
                    <a:srgbClr val="00AC69">
                      <a:alpha val="90000"/>
                    </a:srgbClr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21" name="Rectangle 20"/>
                <p:cNvSpPr/>
                <p:nvPr/>
              </p:nvSpPr>
              <p:spPr>
                <a:xfrm>
                  <a:off x="2967200" y="4156874"/>
                  <a:ext cx="1486085" cy="6298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85344" tIns="15240" rIns="85344" bIns="15240" numCol="1" spcCol="1270" anchor="ctr" anchorCtr="0">
                  <a:noAutofit/>
                </a:bodyPr>
                <a:lstStyle/>
                <a:p>
                  <a:pPr algn="ctr" defTabSz="533400" fontAlgn="auto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pt-BR" sz="1200" b="1">
                      <a:solidFill>
                        <a:sysClr val="window" lastClr="FFFFFF"/>
                      </a:solidFill>
                      <a:ea typeface="+mn-ea"/>
                      <a:cs typeface="Arial" panose="020B0604020202020204" pitchFamily="34" charset="0"/>
                    </a:rPr>
                    <a:t>Liderança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9736844" y="5018763"/>
                <a:ext cx="1473335" cy="629810"/>
                <a:chOff x="4453120" y="4156874"/>
                <a:chExt cx="1490479" cy="629810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4453120" y="4156874"/>
                  <a:ext cx="1490479" cy="629810"/>
                </a:xfrm>
                <a:prstGeom prst="rect">
                  <a:avLst/>
                </a:prstGeom>
                <a:solidFill>
                  <a:srgbClr val="00AC69">
                    <a:alpha val="90000"/>
                  </a:srgbClr>
                </a:solidFill>
                <a:ln w="12700" cap="flat" cmpd="sng" algn="ctr">
                  <a:solidFill>
                    <a:srgbClr val="00AC69">
                      <a:alpha val="90000"/>
                    </a:srgbClr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24" name="Rectangle 23"/>
                <p:cNvSpPr/>
                <p:nvPr/>
              </p:nvSpPr>
              <p:spPr>
                <a:xfrm>
                  <a:off x="4453120" y="4156874"/>
                  <a:ext cx="1490479" cy="6298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85344" tIns="15240" rIns="85344" bIns="15240" numCol="1" spcCol="1270" anchor="ctr" anchorCtr="0">
                  <a:noAutofit/>
                </a:bodyPr>
                <a:lstStyle/>
                <a:p>
                  <a:pPr algn="ctr" defTabSz="533400" fontAlgn="auto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pt-BR" sz="1200" b="1">
                      <a:solidFill>
                        <a:sysClr val="window" lastClr="FFFFFF"/>
                      </a:solidFill>
                      <a:ea typeface="+mn-ea"/>
                      <a:cs typeface="Arial" panose="020B0604020202020204" pitchFamily="34" charset="0"/>
                    </a:rPr>
                    <a:t>Marketing</a:t>
                  </a: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5273491" y="2358399"/>
              <a:ext cx="5943600" cy="1780566"/>
              <a:chOff x="0" y="1817742"/>
              <a:chExt cx="5943600" cy="1579597"/>
            </a:xfrm>
          </p:grpSpPr>
          <p:sp>
            <p:nvSpPr>
              <p:cNvPr id="8" name="Up Arrow Callout 7"/>
              <p:cNvSpPr/>
              <p:nvPr/>
            </p:nvSpPr>
            <p:spPr>
              <a:xfrm rot="10800000">
                <a:off x="0" y="1817742"/>
                <a:ext cx="5943600" cy="1579597"/>
              </a:xfrm>
              <a:prstGeom prst="upArrowCallout">
                <a:avLst/>
              </a:prstGeom>
              <a:solidFill>
                <a:srgbClr val="EBB700"/>
              </a:solidFill>
              <a:ln w="12700" cap="flat" cmpd="sng" algn="ctr">
                <a:solidFill>
                  <a:srgbClr val="EBB700"/>
                </a:solidFill>
                <a:prstDash val="solid"/>
                <a:miter lim="800000"/>
              </a:ln>
              <a:effectLst>
                <a:outerShdw blurRad="127000" dir="5400000" algn="t" rotWithShape="0">
                  <a:prstClr val="black">
                    <a:alpha val="20000"/>
                  </a:prstClr>
                </a:outerShdw>
              </a:effectLst>
            </p:spPr>
          </p:sp>
          <p:sp>
            <p:nvSpPr>
              <p:cNvPr id="9" name="Up Arrow Callout 4"/>
              <p:cNvSpPr/>
              <p:nvPr/>
            </p:nvSpPr>
            <p:spPr>
              <a:xfrm>
                <a:off x="0" y="1817742"/>
                <a:ext cx="5943600" cy="11389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algn="ctr" defTabSz="889000" fontAlgn="auto">
                  <a:lnSpc>
                    <a:spcPct val="90000"/>
                  </a:lnSpc>
                  <a:spcAft>
                    <a:spcPts val="1500"/>
                  </a:spcAft>
                  <a:defRPr/>
                </a:pPr>
                <a:r>
                  <a:rPr lang="pt-BR" sz="2000" b="1" cap="all" dirty="0">
                    <a:solidFill>
                      <a:sysClr val="window" lastClr="FFFFFF"/>
                    </a:solidFill>
                    <a:ea typeface="+mn-ea"/>
                    <a:cs typeface="Arial" panose="020B0604020202020204" pitchFamily="34" charset="0"/>
                  </a:rPr>
                  <a:t>EQUIPES de Área Jurisdicional</a:t>
                </a:r>
              </a:p>
              <a:p>
                <a:pPr algn="ctr" defTabSz="889000" fontAlgn="auto">
                  <a:lnSpc>
                    <a:spcPct val="90000"/>
                  </a:lnSpc>
                  <a:spcAft>
                    <a:spcPts val="1500"/>
                  </a:spcAft>
                  <a:defRPr/>
                </a:pPr>
                <a:r>
                  <a:rPr lang="pt-BR" sz="1400" b="1" dirty="0">
                    <a:solidFill>
                      <a:sysClr val="window" lastClr="FFFFFF"/>
                    </a:solidFill>
                    <a:ea typeface="+mn-ea"/>
                    <a:cs typeface="Arial" panose="020B0604020202020204" pitchFamily="34" charset="0"/>
                  </a:rPr>
                  <a:t>Nossos líderes e criadores de conteúdo, personalizando a mensagem global, tornando-a específica para a sua parte do mundo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5266579" y="703402"/>
              <a:ext cx="5943600" cy="1829485"/>
              <a:chOff x="0" y="0"/>
              <a:chExt cx="5943600" cy="1773930"/>
            </a:xfrm>
          </p:grpSpPr>
          <p:sp>
            <p:nvSpPr>
              <p:cNvPr id="5" name="Up Arrow Callout 4"/>
              <p:cNvSpPr/>
              <p:nvPr/>
            </p:nvSpPr>
            <p:spPr>
              <a:xfrm rot="10800000">
                <a:off x="0" y="0"/>
                <a:ext cx="5943600" cy="1773930"/>
              </a:xfrm>
              <a:prstGeom prst="upArrowCallout">
                <a:avLst/>
              </a:prstGeom>
              <a:solidFill>
                <a:srgbClr val="00338D"/>
              </a:solidFill>
              <a:ln w="12700" cap="flat" cmpd="sng" algn="ctr">
                <a:solidFill>
                  <a:srgbClr val="00338D"/>
                </a:solidFill>
                <a:prstDash val="solid"/>
                <a:miter lim="800000"/>
              </a:ln>
              <a:effectLst>
                <a:outerShdw blurRad="127000" dir="5400000" algn="t" rotWithShape="0">
                  <a:prstClr val="black">
                    <a:alpha val="20000"/>
                  </a:prstClr>
                </a:outerShdw>
              </a:effectLst>
            </p:spPr>
          </p:sp>
          <p:sp>
            <p:nvSpPr>
              <p:cNvPr id="6" name="Up Arrow Callout 4"/>
              <p:cNvSpPr/>
              <p:nvPr/>
            </p:nvSpPr>
            <p:spPr>
              <a:xfrm rot="21600000">
                <a:off x="0" y="0"/>
                <a:ext cx="5943600" cy="115264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70688" tIns="170688" rIns="170688" bIns="170688" numCol="1" spcCol="1270" anchor="ctr" anchorCtr="0">
                <a:noAutofit/>
              </a:bodyPr>
              <a:lstStyle/>
              <a:p>
                <a:pPr algn="ctr" defTabSz="1066800" fontAlgn="auto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pt-BR" sz="2400" b="1" cap="all" dirty="0">
                    <a:solidFill>
                      <a:sysClr val="window" lastClr="FFFFFF"/>
                    </a:solidFill>
                    <a:ea typeface="+mn-ea"/>
                    <a:cs typeface="Arial" panose="020B0604020202020204" pitchFamily="34" charset="0"/>
                  </a:rPr>
                  <a:t>2018-2019</a:t>
                </a:r>
              </a:p>
              <a:p>
                <a:pPr algn="ctr" defTabSz="1066800" fontAlgn="auto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pt-BR" sz="2400" b="1" cap="all" dirty="0">
                    <a:solidFill>
                      <a:sysClr val="window" lastClr="FFFFFF"/>
                    </a:solidFill>
                    <a:ea typeface="+mn-ea"/>
                    <a:cs typeface="Arial" panose="020B0604020202020204" pitchFamily="34" charset="0"/>
                  </a:rPr>
                  <a:t>PRESIDENTE INTERNACIONAL</a:t>
                </a:r>
              </a:p>
              <a:p>
                <a:pPr algn="ctr" defTabSz="1066800" fontAlgn="auto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pt-BR" sz="2400" b="1" dirty="0">
                    <a:solidFill>
                      <a:sysClr val="window" lastClr="FFFFFF"/>
                    </a:solidFill>
                    <a:ea typeface="+mn-ea"/>
                    <a:cs typeface="Arial" panose="020B0604020202020204" pitchFamily="34" charset="0"/>
                  </a:rPr>
                  <a:t>GUDRUN YNGVADOTTIR</a:t>
                </a:r>
              </a:p>
            </p:txBody>
          </p:sp>
        </p:grp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5" y="1943116"/>
            <a:ext cx="3492407" cy="13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6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1DE35F90-ED05-7844-9CE5-812273A8F4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4699" y="1295400"/>
            <a:ext cx="7353300" cy="5486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sz="1800" dirty="0"/>
              <a:t>Essas equipes de porta-vozes vão</a:t>
            </a:r>
          </a:p>
          <a:p>
            <a:pPr marL="80484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/>
              <a:t>atuar como as vozes iniciais do programa, divulgando a essência da mensagem </a:t>
            </a:r>
          </a:p>
          <a:p>
            <a:pPr marL="80484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/>
              <a:t>ajudar a criar conteúdo, adaptando as mensagens para garantir a relevância cultural em diferentes partes do mundo</a:t>
            </a:r>
          </a:p>
          <a:p>
            <a:pPr marL="80484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/>
              <a:t>trabalhar com os Distritos, Distritos Múltiplos e GAT para promover o programa</a:t>
            </a:r>
          </a:p>
          <a:p>
            <a:pPr marL="80484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/>
              <a:t>fornecer feedback das visitas em campo, elaborando planos de ação para empoderar ainda mais os Leões</a:t>
            </a:r>
          </a:p>
          <a:p>
            <a:pPr marL="804849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/>
              <a:t>ajudar na identificação de Novas Vozes dentre as indicações do (1) Governador de Distrito e (2) da nova plataforma digital de Lions Clubs International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5FD914D-D499-1548-8CF7-11A7CF4FC18F}"/>
              </a:ext>
            </a:extLst>
          </p:cNvPr>
          <p:cNvSpPr txBox="1">
            <a:spLocks/>
          </p:cNvSpPr>
          <p:nvPr/>
        </p:nvSpPr>
        <p:spPr>
          <a:xfrm>
            <a:off x="4584699" y="76200"/>
            <a:ext cx="7319704" cy="12192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000" dirty="0"/>
              <a:t>Cada Equipe de Área Jurisdicional Novas Vozes será composta por uma Líder de AJ Novas Vozes e três a quatro Porta-vozes de AJ Novas Vozes.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5" y="1943116"/>
            <a:ext cx="3492407" cy="1302574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9776" y="3187353"/>
            <a:ext cx="2998824" cy="528193"/>
          </a:xfrm>
        </p:spPr>
        <p:txBody>
          <a:bodyPr/>
          <a:lstStyle/>
          <a:p>
            <a:r>
              <a:rPr lang="pt-BR" sz="2800" dirty="0">
                <a:solidFill>
                  <a:srgbClr val="082E87"/>
                </a:solidFill>
              </a:rPr>
              <a:t>EQUIPES DE AJ</a:t>
            </a:r>
          </a:p>
        </p:txBody>
      </p:sp>
    </p:spTree>
    <p:extLst>
      <p:ext uri="{BB962C8B-B14F-4D97-AF65-F5344CB8AC3E}">
        <p14:creationId xmlns:p14="http://schemas.microsoft.com/office/powerpoint/2010/main" val="29700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1605804"/>
              </p:ext>
            </p:extLst>
          </p:nvPr>
        </p:nvGraphicFramePr>
        <p:xfrm>
          <a:off x="4812289" y="1710555"/>
          <a:ext cx="6770832" cy="4732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47479" y="228600"/>
            <a:ext cx="75445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600" b="1" dirty="0">
                <a:solidFill>
                  <a:srgbClr val="00AC69"/>
                </a:solidFill>
                <a:ea typeface="+mn-ea"/>
                <a:cs typeface="Arial" panose="020B0604020202020204" pitchFamily="34" charset="0"/>
              </a:rPr>
              <a:t>As Novas Vozes são Leões que demonstram ter enorme influência no que se refere às mulheres em uma das quatro áreas: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5" y="1943116"/>
            <a:ext cx="3492407" cy="1302574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9776" y="3187353"/>
            <a:ext cx="2617824" cy="528193"/>
          </a:xfrm>
        </p:spPr>
        <p:txBody>
          <a:bodyPr/>
          <a:lstStyle/>
          <a:p>
            <a:r>
              <a:rPr lang="pt-BR" sz="2800" dirty="0">
                <a:solidFill>
                  <a:srgbClr val="082E87"/>
                </a:solidFill>
              </a:rPr>
              <a:t>CATEGORIAS</a:t>
            </a:r>
          </a:p>
        </p:txBody>
      </p:sp>
    </p:spTree>
    <p:extLst>
      <p:ext uri="{BB962C8B-B14F-4D97-AF65-F5344CB8AC3E}">
        <p14:creationId xmlns:p14="http://schemas.microsoft.com/office/powerpoint/2010/main" val="35542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>
            <a:graphicFrameLocks noChangeAspect="1"/>
          </p:cNvGraphicFramePr>
          <p:nvPr>
            <p:extLst/>
          </p:nvPr>
        </p:nvGraphicFramePr>
        <p:xfrm>
          <a:off x="5368519" y="137768"/>
          <a:ext cx="6288398" cy="4923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Up Arrow 7"/>
          <p:cNvSpPr/>
          <p:nvPr/>
        </p:nvSpPr>
        <p:spPr bwMode="auto">
          <a:xfrm>
            <a:off x="8161829" y="3479170"/>
            <a:ext cx="701777" cy="2235830"/>
          </a:xfrm>
          <a:prstGeom prst="upArrow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spcBef>
                <a:spcPts val="0"/>
              </a:spcBef>
              <a:buFont typeface="Helvetica" pitchFamily="84" charset="0"/>
              <a:buNone/>
            </a:pPr>
            <a:endParaRPr lang="en-US" sz="3000" dirty="0" err="1" smtClean="0">
              <a:solidFill>
                <a:srgbClr val="404040"/>
              </a:solidFill>
              <a:latin typeface="Segoe UI Semibold"/>
              <a:ea typeface="ヒラギノ角ゴ Pro W3" pitchFamily="8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9452" y="5264501"/>
            <a:ext cx="2582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>
                <a:solidFill>
                  <a:srgbClr val="33373B"/>
                </a:solidFill>
                <a:ea typeface="+mn-ea"/>
                <a:cs typeface="Arial" panose="020B0604020202020204" pitchFamily="34" charset="0"/>
              </a:rPr>
              <a:t>Todos os Governadores de Distrito são solicitados a nomear um Leão para cada categoria Novas Vozes.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63606" y="5264614"/>
            <a:ext cx="2636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>
                <a:solidFill>
                  <a:srgbClr val="33373B"/>
                </a:solidFill>
                <a:ea typeface="+mn-ea"/>
                <a:cs typeface="Arial" panose="020B0604020202020204" pitchFamily="34" charset="0"/>
              </a:rPr>
              <a:t>LCI também vai monitorar a atividade por meio da nossa plataforma digital para identificar Leões influentes.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/>
        </p:nvSpPr>
        <p:spPr bwMode="auto">
          <a:xfrm>
            <a:off x="4054433" y="5577671"/>
            <a:ext cx="451104" cy="451104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spcBef>
                <a:spcPts val="0"/>
              </a:spcBef>
              <a:buFont typeface="Helvetica" pitchFamily="84" charset="0"/>
              <a:buNone/>
            </a:pPr>
            <a:r>
              <a:rPr lang="pt-BR" sz="2000" b="1">
                <a:solidFill>
                  <a:prstClr val="white"/>
                </a:solidFill>
                <a:latin typeface="Segoe UI Semibold"/>
                <a:ea typeface="ヒラギノ角ゴ Pro W3" pitchFamily="84" charset="-128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49183" y="2060670"/>
            <a:ext cx="2471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>
                <a:solidFill>
                  <a:srgbClr val="33373B"/>
                </a:solidFill>
                <a:ea typeface="+mn-ea"/>
                <a:cs typeface="Arial" panose="020B0604020202020204" pitchFamily="34" charset="0"/>
              </a:rPr>
              <a:t>As Equipes de Área Jurisdicional reduzirão as Novas Vozes nomeadas para quatro Leões de cada área.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/>
        </p:nvSpPr>
        <p:spPr bwMode="auto">
          <a:xfrm>
            <a:off x="4054433" y="2373727"/>
            <a:ext cx="451104" cy="451104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spcBef>
                <a:spcPts val="0"/>
              </a:spcBef>
              <a:buFont typeface="Helvetica" pitchFamily="84" charset="0"/>
              <a:buNone/>
            </a:pPr>
            <a:r>
              <a:rPr lang="pt-BR" sz="2000" b="1">
                <a:solidFill>
                  <a:prstClr val="white"/>
                </a:solidFill>
                <a:latin typeface="Segoe UI Semibold"/>
                <a:ea typeface="ヒラギノ角ゴ Pro W3" pitchFamily="84" charset="-128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54919" y="345922"/>
            <a:ext cx="2466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>
                <a:solidFill>
                  <a:srgbClr val="33373B"/>
                </a:solidFill>
                <a:ea typeface="+mn-ea"/>
                <a:cs typeface="Arial" panose="020B0604020202020204" pitchFamily="34" charset="0"/>
              </a:rPr>
              <a:t>A Presidente Internacional reduzirá as Novas Vozes de AJ para um conjunto final de apenas quatro.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/>
        </p:nvSpPr>
        <p:spPr bwMode="auto">
          <a:xfrm>
            <a:off x="4054433" y="658979"/>
            <a:ext cx="451104" cy="451104"/>
          </a:xfrm>
          <a:prstGeom prst="ellipse">
            <a:avLst/>
          </a:prstGeom>
          <a:solidFill>
            <a:srgbClr val="EBB700"/>
          </a:solidFill>
          <a:ln w="9525" cap="flat" cmpd="sng" algn="ctr">
            <a:solidFill>
              <a:srgbClr val="EB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spcBef>
                <a:spcPts val="0"/>
              </a:spcBef>
              <a:buFont typeface="Helvetica" pitchFamily="84" charset="0"/>
              <a:buNone/>
            </a:pPr>
            <a:r>
              <a:rPr lang="pt-BR" sz="2000" b="1">
                <a:solidFill>
                  <a:prstClr val="white"/>
                </a:solidFill>
                <a:latin typeface="Segoe UI Semibold"/>
                <a:ea typeface="ヒラギノ角ゴ Pro W3" pitchFamily="84" charset="-128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77400" y="137768"/>
            <a:ext cx="23638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EBB700"/>
                </a:solidFill>
              </a:rPr>
              <a:t>As Novas Vozes Globais serão convidadas para participar de um seminário exclusivo com a IP Gudrun na Convenção Internacional de Milão!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5" y="1943116"/>
            <a:ext cx="3492407" cy="1302574"/>
          </a:xfrm>
          <a:prstGeom prst="rect">
            <a:avLst/>
          </a:prstGeom>
        </p:spPr>
      </p:pic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9776" y="3187353"/>
            <a:ext cx="2380216" cy="528193"/>
          </a:xfrm>
        </p:spPr>
        <p:txBody>
          <a:bodyPr/>
          <a:lstStyle/>
          <a:p>
            <a:r>
              <a:rPr lang="pt-BR" sz="2800" dirty="0">
                <a:solidFill>
                  <a:srgbClr val="082E87"/>
                </a:solidFill>
              </a:rPr>
              <a:t>SELEÇÃO</a:t>
            </a:r>
          </a:p>
        </p:txBody>
      </p:sp>
    </p:spTree>
    <p:extLst>
      <p:ext uri="{BB962C8B-B14F-4D97-AF65-F5344CB8AC3E}">
        <p14:creationId xmlns:p14="http://schemas.microsoft.com/office/powerpoint/2010/main" val="10132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1200" y="2667000"/>
            <a:ext cx="7102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4000" b="1" cap="all" dirty="0" smtClean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AS Novas </a:t>
            </a:r>
            <a:r>
              <a:rPr lang="pt-BR" sz="4000" b="1" cap="all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Vozes nos chamam além do horizonte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/>
        </p:nvSpPr>
        <p:spPr>
          <a:xfrm>
            <a:off x="980277" y="2221337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9600" b="1">
                <a:solidFill>
                  <a:srgbClr val="FBC608"/>
                </a:solidFill>
                <a:latin typeface="Open sans"/>
                <a:ea typeface="+mn-ea"/>
                <a:cs typeface="Open sans"/>
              </a:rPr>
              <a:t>“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/>
        </p:nvSpPr>
        <p:spPr>
          <a:xfrm>
            <a:off x="8327104" y="33287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9600" b="1">
                <a:solidFill>
                  <a:srgbClr val="FBC608"/>
                </a:solidFill>
                <a:latin typeface="Open sans"/>
                <a:ea typeface="+mn-ea"/>
                <a:cs typeface="Open sans"/>
              </a:rPr>
              <a:t>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" y="317283"/>
            <a:ext cx="3947168" cy="14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3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lumOff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 bwMode="auto">
          <a:xfrm>
            <a:off x="-3" y="457200"/>
            <a:ext cx="12192000" cy="68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4000" b="1" dirty="0">
                <a:solidFill>
                  <a:srgbClr val="FBC608"/>
                </a:solidFill>
                <a:latin typeface="Arial" charset="0"/>
                <a:ea typeface="Arial" charset="0"/>
                <a:cs typeface="Arial" charset="0"/>
              </a:rPr>
              <a:t>https://weserve.org/pt-br/newvoices/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2500"/>
          <a:stretch/>
        </p:blipFill>
        <p:spPr>
          <a:xfrm>
            <a:off x="1199703" y="1295400"/>
            <a:ext cx="9792587" cy="529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0">
          <a:schemeClr val="accent1">
            <a:tint val="60000"/>
            <a:hueOff val="0"/>
            <a:satOff val="0"/>
            <a:lumOff val="0"/>
            <a:alphaOff val="0"/>
          </a:schemeClr>
        </a:lnRef>
        <a:fillRef idx="1">
          <a:schemeClr val="accent1">
            <a:tint val="60000"/>
            <a:hueOff val="0"/>
            <a:satOff val="0"/>
            <a:lumOff val="0"/>
            <a:alphaOff val="0"/>
          </a:schemeClr>
        </a:fillRef>
        <a:effectRef idx="1">
          <a:schemeClr val="accent1">
            <a:tint val="60000"/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0">
          <a:schemeClr val="accent1">
            <a:tint val="60000"/>
            <a:hueOff val="0"/>
            <a:satOff val="0"/>
            <a:lumOff val="0"/>
            <a:alphaOff val="0"/>
          </a:schemeClr>
        </a:lnRef>
        <a:fillRef idx="1">
          <a:schemeClr val="accent1">
            <a:tint val="60000"/>
            <a:hueOff val="0"/>
            <a:satOff val="0"/>
            <a:lumOff val="0"/>
            <a:alphaOff val="0"/>
          </a:schemeClr>
        </a:fillRef>
        <a:effectRef idx="1">
          <a:schemeClr val="accent1">
            <a:tint val="60000"/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06A8C181-E056-415E-9B59-40F04FA43837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a7495015-d16d-4dd1-a72f-488cd8119f34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71</TotalTime>
  <Words>613</Words>
  <Application>Microsoft Office PowerPoint</Application>
  <PresentationFormat>Ecrã Panorâmico</PresentationFormat>
  <Paragraphs>78</Paragraphs>
  <Slides>13</Slides>
  <Notes>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10</vt:i4>
      </vt:variant>
      <vt:variant>
        <vt:lpstr>Tema</vt:lpstr>
      </vt:variant>
      <vt:variant>
        <vt:i4>8</vt:i4>
      </vt:variant>
      <vt:variant>
        <vt:lpstr>Títulos dos diapositivos</vt:lpstr>
      </vt:variant>
      <vt:variant>
        <vt:i4>13</vt:i4>
      </vt:variant>
    </vt:vector>
  </HeadingPairs>
  <TitlesOfParts>
    <vt:vector size="31" baseType="lpstr">
      <vt:lpstr>Arial</vt:lpstr>
      <vt:lpstr>Arial Hebrew Scholar</vt:lpstr>
      <vt:lpstr>Calibri</vt:lpstr>
      <vt:lpstr>Helvetica</vt:lpstr>
      <vt:lpstr>Helvetica Neue</vt:lpstr>
      <vt:lpstr>Open sans</vt:lpstr>
      <vt:lpstr>Open Sans Light</vt:lpstr>
      <vt:lpstr>Segoe UI</vt:lpstr>
      <vt:lpstr>Segoe UI Semibold</vt:lpstr>
      <vt:lpstr>ヒラギノ角ゴ Pro W3</vt:lpstr>
      <vt:lpstr>Blue Page Number</vt:lpstr>
      <vt:lpstr>White Page Number</vt:lpstr>
      <vt:lpstr>No Page Number</vt:lpstr>
      <vt:lpstr>1_No Page Number</vt:lpstr>
      <vt:lpstr>1_Blue Page Number</vt:lpstr>
      <vt:lpstr>2_Blue Page Number</vt:lpstr>
      <vt:lpstr>1_White Page Number</vt:lpstr>
      <vt:lpstr>3_Blue Page Number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Administrador</cp:lastModifiedBy>
  <cp:revision>1643</cp:revision>
  <cp:lastPrinted>2018-08-24T17:11:17Z</cp:lastPrinted>
  <dcterms:created xsi:type="dcterms:W3CDTF">2016-11-15T15:12:50Z</dcterms:created>
  <dcterms:modified xsi:type="dcterms:W3CDTF">2018-08-24T17:14:32Z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