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95" r:id="rId3"/>
    <p:sldId id="257" r:id="rId4"/>
    <p:sldId id="293" r:id="rId5"/>
    <p:sldId id="294" r:id="rId6"/>
    <p:sldId id="272" r:id="rId7"/>
    <p:sldId id="273" r:id="rId8"/>
    <p:sldId id="274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86" r:id="rId17"/>
    <p:sldId id="287" r:id="rId18"/>
    <p:sldId id="269" r:id="rId19"/>
    <p:sldId id="270" r:id="rId20"/>
    <p:sldId id="271" r:id="rId21"/>
    <p:sldId id="275" r:id="rId22"/>
    <p:sldId id="283" r:id="rId23"/>
    <p:sldId id="284" r:id="rId24"/>
    <p:sldId id="276" r:id="rId25"/>
    <p:sldId id="281" r:id="rId26"/>
    <p:sldId id="285" r:id="rId27"/>
    <p:sldId id="258" r:id="rId28"/>
    <p:sldId id="259" r:id="rId29"/>
    <p:sldId id="282" r:id="rId30"/>
    <p:sldId id="260" r:id="rId31"/>
    <p:sldId id="277" r:id="rId32"/>
    <p:sldId id="288" r:id="rId33"/>
    <p:sldId id="278" r:id="rId34"/>
    <p:sldId id="289" r:id="rId35"/>
    <p:sldId id="279" r:id="rId36"/>
    <p:sldId id="280" r:id="rId37"/>
    <p:sldId id="290" r:id="rId38"/>
    <p:sldId id="291" r:id="rId39"/>
    <p:sldId id="292" r:id="rId40"/>
  </p:sldIdLst>
  <p:sldSz cx="9144000" cy="6858000" type="screen4x3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88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t-BR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Espaço Reservado para Data 2"/>
          <p:cNvSpPr txBox="1">
            <a:spLocks noGrp="1"/>
          </p:cNvSpPr>
          <p:nvPr>
            <p:ph type="dt" sz="quarter" idx="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t-BR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Espaço Reservado para Rodapé 3"/>
          <p:cNvSpPr txBox="1">
            <a:spLocks noGrp="1"/>
          </p:cNvSpPr>
          <p:nvPr>
            <p:ph type="ftr" sz="quarter" idx="2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pt-BR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Espaço Reservado para Número de Slide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/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A50EED40-D618-4BD7-9D91-99F03AFA18AE}" type="slidenum">
              <a:t>‹nº›</a:t>
            </a:fld>
            <a:endParaRPr lang="pt-BR" sz="1400" b="0" i="0" u="none" strike="noStrike" kern="1200" cap="none" dirty="0">
              <a:ln>
                <a:noFill/>
              </a:ln>
              <a:latin typeface="Liberation Sans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35961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pt-BR"/>
          </a:p>
        </p:txBody>
      </p:sp>
      <p:sp>
        <p:nvSpPr>
          <p:cNvPr id="4" name="Espaço Reservado para Cabeçalho 3"/>
          <p:cNvSpPr txBox="1">
            <a:spLocks noGrp="1"/>
          </p:cNvSpPr>
          <p:nvPr>
            <p:ph type="hdr" sz="quarter"/>
          </p:nvPr>
        </p:nvSpPr>
        <p:spPr>
          <a:xfrm>
            <a:off x="1512000" y="588060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hangingPunct="0">
              <a:buNone/>
              <a:tabLst/>
              <a:defRPr lang="pt-B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t-BR" dirty="0"/>
          </a:p>
        </p:txBody>
      </p:sp>
      <p:sp>
        <p:nvSpPr>
          <p:cNvPr id="5" name="Espaço Reservado para Data 4"/>
          <p:cNvSpPr txBox="1">
            <a:spLocks noGrp="1"/>
          </p:cNvSpPr>
          <p:nvPr>
            <p:ph type="dt" idx="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hangingPunct="0">
              <a:buNone/>
              <a:tabLst/>
              <a:defRPr lang="pt-B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t-BR" dirty="0"/>
          </a:p>
        </p:txBody>
      </p:sp>
      <p:sp>
        <p:nvSpPr>
          <p:cNvPr id="6" name="Espaço Reservado para Rodapé 5"/>
          <p:cNvSpPr txBox="1">
            <a:spLocks noGrp="1"/>
          </p:cNvSpPr>
          <p:nvPr>
            <p:ph type="ftr" sz="quarter" idx="4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hangingPunct="0">
              <a:buNone/>
              <a:tabLst/>
              <a:defRPr lang="pt-B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t-BR" dirty="0"/>
          </a:p>
        </p:txBody>
      </p:sp>
      <p:sp>
        <p:nvSpPr>
          <p:cNvPr id="7" name="Espaço Reservado para Número de Slide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hangingPunct="0">
              <a:buNone/>
              <a:tabLst/>
              <a:defRPr lang="pt-BR" sz="1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BD613AED-18EB-461E-9703-C12F786EB557}" type="slidenum"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3057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pt-BR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ço Reservado para Anotaçõ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265C15A-459A-4C31-AB4F-109B6C5B99A6}" type="datetime1">
              <a:rPr lang="pt-BR" smtClean="0"/>
              <a:pPr lvl="0"/>
              <a:t>18/05/2019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464165-E1CD-4260-8EFE-774DF7B83109}" type="slidenum"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998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265C15A-459A-4C31-AB4F-109B6C5B99A6}" type="datetime1">
              <a:rPr lang="pt-BR" smtClean="0"/>
              <a:pPr lvl="0"/>
              <a:t>18/05/2019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8AD006-9022-4D33-B1BE-DD072D2F002C}" type="slidenum"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225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7400" cy="3976687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397668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265C15A-459A-4C31-AB4F-109B6C5B99A6}" type="datetime1">
              <a:rPr lang="pt-BR" smtClean="0"/>
              <a:pPr lvl="0"/>
              <a:t>18/05/2019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08C6A06-1419-4369-A0BF-694C56833510}" type="slidenum"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46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265C15A-459A-4C31-AB4F-109B6C5B99A6}" type="datetime1">
              <a:rPr lang="pt-BR" smtClean="0"/>
              <a:pPr lvl="0"/>
              <a:t>18/05/2019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DAB071C-C075-47BF-BFFF-64F994F75A7B}" type="slidenum"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873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265C15A-459A-4C31-AB4F-109B6C5B99A6}" type="datetime1">
              <a:rPr lang="pt-BR" smtClean="0"/>
              <a:pPr lvl="0"/>
              <a:t>18/05/2019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7B57E6E-B75F-42EF-AE2B-618A98BF00BA}" type="slidenum"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075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265C15A-459A-4C31-AB4F-109B6C5B99A6}" type="datetime1">
              <a:rPr lang="pt-BR" smtClean="0"/>
              <a:pPr lvl="0"/>
              <a:t>18/05/2019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43476C-9D5C-4697-B01A-E67D166C1807}" type="slidenum"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99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265C15A-459A-4C31-AB4F-109B6C5B99A6}" type="datetime1">
              <a:rPr lang="pt-BR" smtClean="0"/>
              <a:pPr lvl="0"/>
              <a:t>18/05/2019</a:t>
            </a:fld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1E41B15-2A75-4B43-AD2A-8E31CA991876}" type="slidenum"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562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265C15A-459A-4C31-AB4F-109B6C5B99A6}" type="datetime1">
              <a:rPr lang="pt-BR" smtClean="0"/>
              <a:pPr lvl="0"/>
              <a:t>18/05/2019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ADDC74A-07AF-42F7-B80D-BD109A3E5F91}" type="slidenum"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127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265C15A-459A-4C31-AB4F-109B6C5B99A6}" type="datetime1">
              <a:rPr lang="pt-BR" smtClean="0"/>
              <a:pPr lvl="0"/>
              <a:t>18/05/2019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366F04-049B-486B-BB90-74C66390B522}" type="slidenum"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152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265C15A-459A-4C31-AB4F-109B6C5B99A6}" type="datetime1">
              <a:rPr lang="pt-BR" smtClean="0"/>
              <a:pPr lvl="0"/>
              <a:t>18/05/2019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D143B86-A94F-4F5F-A004-80AC97331762}" type="slidenum"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0614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265C15A-459A-4C31-AB4F-109B6C5B99A6}" type="datetime1">
              <a:rPr lang="pt-BR" smtClean="0"/>
              <a:pPr lvl="0"/>
              <a:t>18/05/2019</a:t>
            </a:fld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88DCDA6-1411-4EB9-B8A4-8BE002CCC9FF}" type="slidenum"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57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/>
          </p:nvPr>
        </p:nvSpPr>
        <p:spPr>
          <a:xfrm>
            <a:off x="685799" y="2130480"/>
            <a:ext cx="7772039" cy="14695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200" b="0" i="0" u="none" strike="noStrike" kern="1200" cap="none" spc="0" baseline="0">
                <a:solidFill>
                  <a:srgbClr val="8B8B8B"/>
                </a:solidFill>
                <a:latin typeface="Arial"/>
                <a:ea typeface="Segoe UI" pitchFamily="2"/>
                <a:cs typeface="Tahoma" pitchFamily="2"/>
              </a:defRPr>
            </a:lvl1pPr>
          </a:lstStyle>
          <a:p>
            <a:pPr lvl="0"/>
            <a:fld id="{0265C15A-459A-4C31-AB4F-109B6C5B99A6}" type="datetime1">
              <a:rPr lang="pt-BR"/>
              <a:pPr lvl="0"/>
              <a:t>18/05/2019</a:t>
            </a:fld>
            <a:endParaRPr lang="pt-BR" dirty="0"/>
          </a:p>
        </p:txBody>
      </p:sp>
      <p:sp>
        <p:nvSpPr>
          <p:cNvPr id="4" name="Espaço Reservado para Rodapé 4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/>
          <a:lstStyle>
            <a:lvl1pPr lvl="0" hangingPunct="0">
              <a:buNone/>
              <a:tabLst/>
              <a:defRPr lang="pt-BR" sz="2400" kern="1200"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pt-BR" dirty="0"/>
          </a:p>
        </p:txBody>
      </p:sp>
      <p:sp>
        <p:nvSpPr>
          <p:cNvPr id="5" name="Espaço Reservado para Número de Slide 5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/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BR" sz="1200" b="0" i="0" u="none" strike="noStrike" kern="1200" cap="none" spc="0" baseline="0">
                <a:solidFill>
                  <a:srgbClr val="8B8B8B"/>
                </a:solidFill>
                <a:latin typeface="Arial"/>
                <a:ea typeface="Segoe UI" pitchFamily="2"/>
                <a:cs typeface="Tahoma" pitchFamily="2"/>
              </a:defRPr>
            </a:lvl1pPr>
          </a:lstStyle>
          <a:p>
            <a:pPr lvl="0"/>
            <a:fld id="{861F75A4-846C-4302-9E00-498111F1AEF2}" type="slidenum">
              <a:t>‹nº›</a:t>
            </a:fld>
            <a:endParaRPr lang="pt-BR" dirty="0"/>
          </a:p>
        </p:txBody>
      </p:sp>
      <p:sp>
        <p:nvSpPr>
          <p:cNvPr id="6" name="Espaço Reservado para Texto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7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 algn="l" hangingPunct="1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None/>
              <a:defRPr lang="pt-BR" sz="32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  <a:ea typeface="Microsoft YaHei" pitchFamily="2"/>
                <a:cs typeface="Arial" pitchFamily="2"/>
              </a:defRPr>
            </a:defPPr>
            <a:lvl1pPr marL="432000" lvl="0" indent="-324000" algn="l" hangingPunct="1">
              <a:lnSpc>
                <a:spcPct val="100000"/>
              </a:lnSpc>
              <a:spcBef>
                <a:spcPts val="1417"/>
              </a:spcBef>
              <a:spcAft>
                <a:spcPts val="0"/>
              </a:spcAft>
              <a:buSzPct val="45000"/>
              <a:buFont typeface="StarSymbol"/>
              <a:buChar char="●"/>
              <a:defRPr lang="pt-BR" sz="32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  <a:ea typeface="Microsoft YaHei" pitchFamily="2"/>
                <a:cs typeface="Arial" pitchFamily="2"/>
              </a:defRPr>
            </a:lvl1pPr>
            <a:lvl2pPr marL="864000" lvl="1" indent="-324000" algn="l" hangingPunct="1">
              <a:lnSpc>
                <a:spcPct val="100000"/>
              </a:lnSpc>
              <a:spcBef>
                <a:spcPts val="1134"/>
              </a:spcBef>
              <a:spcAft>
                <a:spcPts val="0"/>
              </a:spcAft>
              <a:buSzPct val="75000"/>
              <a:buFont typeface="StarSymbol"/>
              <a:buChar char="–"/>
              <a:defRPr lang="pt-BR" sz="24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  <a:ea typeface="Microsoft YaHei" pitchFamily="2"/>
                <a:cs typeface="Arial" pitchFamily="2"/>
              </a:defRPr>
            </a:lvl2pPr>
            <a:lvl3pPr marL="1295999" lvl="2" indent="-288000" algn="l" hangingPunct="1">
              <a:lnSpc>
                <a:spcPct val="100000"/>
              </a:lnSpc>
              <a:spcBef>
                <a:spcPts val="850"/>
              </a:spcBef>
              <a:spcAft>
                <a:spcPts val="0"/>
              </a:spcAft>
              <a:buSzPct val="45000"/>
              <a:buFont typeface="StarSymbol"/>
              <a:buChar char="●"/>
              <a:defRPr lang="pt-BR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  <a:ea typeface="Microsoft YaHei" pitchFamily="2"/>
                <a:cs typeface="Arial" pitchFamily="2"/>
              </a:defRPr>
            </a:lvl3pPr>
            <a:lvl4pPr marL="1728000" lvl="3" indent="-216000" algn="l" hangingPunct="1">
              <a:lnSpc>
                <a:spcPct val="100000"/>
              </a:lnSpc>
              <a:spcBef>
                <a:spcPts val="567"/>
              </a:spcBef>
              <a:spcAft>
                <a:spcPts val="0"/>
              </a:spcAft>
              <a:buSzPct val="75000"/>
              <a:buFont typeface="StarSymbol"/>
              <a:buChar char="–"/>
              <a:defRPr lang="pt-BR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  <a:ea typeface="Microsoft YaHei" pitchFamily="2"/>
                <a:cs typeface="Arial" pitchFamily="2"/>
              </a:defRPr>
            </a:lvl4pPr>
            <a:lvl5pPr marL="2160000" lvl="4" indent="-216000" algn="l" hangingPunct="1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t-BR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  <a:ea typeface="Microsoft YaHei" pitchFamily="2"/>
                <a:cs typeface="Arial" pitchFamily="2"/>
              </a:defRPr>
            </a:lvl5pPr>
            <a:lvl6pPr marL="2592000" lvl="5" indent="-216000" algn="l" hangingPunct="1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t-BR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  <a:ea typeface="Microsoft YaHei" pitchFamily="2"/>
                <a:cs typeface="Arial" pitchFamily="2"/>
              </a:defRPr>
            </a:lvl6pPr>
            <a:lvl7pPr marL="3024000" lvl="6" indent="-216000" algn="l" hangingPunct="1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t-BR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  <a:ea typeface="Microsoft YaHei" pitchFamily="2"/>
                <a:cs typeface="Arial" pitchFamily="2"/>
              </a:defRPr>
            </a:lvl7pPr>
            <a:lvl8pPr marL="3456000" lvl="7" indent="-216000" algn="l" hangingPunct="1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t-BR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  <a:ea typeface="Microsoft YaHei" pitchFamily="2"/>
                <a:cs typeface="Arial" pitchFamily="2"/>
              </a:defRPr>
            </a:lvl8pPr>
            <a:lvl9pPr marL="3887999" lvl="8" indent="-216000" algn="l" hangingPunct="1">
              <a:lnSpc>
                <a:spcPct val="100000"/>
              </a:lnSpc>
              <a:spcBef>
                <a:spcPts val="283"/>
              </a:spcBef>
              <a:spcAft>
                <a:spcPts val="0"/>
              </a:spcAft>
              <a:buSzPct val="45000"/>
              <a:buFont typeface="StarSymbol"/>
              <a:buChar char="●"/>
              <a:defRPr lang="pt-BR" sz="20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  <a:ea typeface="Microsoft YaHei" pitchFamily="2"/>
                <a:cs typeface="Arial" pitchFamily="2"/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ctr" rtl="0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pt-BR" sz="44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 Black"/>
          <a:ea typeface="Microsoft YaHei" pitchFamily="2"/>
          <a:cs typeface="Arial" pitchFamily="2"/>
        </a:defRPr>
      </a:lvl1pPr>
    </p:titleStyle>
    <p:bodyStyle>
      <a:lvl1pPr algn="l" hangingPunct="1">
        <a:lnSpc>
          <a:spcPct val="100000"/>
        </a:lnSpc>
        <a:spcBef>
          <a:spcPts val="1417"/>
        </a:spcBef>
        <a:spcAft>
          <a:spcPts val="0"/>
        </a:spcAft>
        <a:tabLst/>
        <a:defRPr lang="pt-BR" sz="3200" b="0" i="0" u="none" strike="noStrike" kern="1200" cap="none" spc="0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Arial"/>
          <a:ea typeface="Microsoft YaHei" pitchFamily="2"/>
          <a:cs typeface="Arial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88640"/>
            <a:ext cx="6840760" cy="4509120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653879" y="4767677"/>
            <a:ext cx="7913705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Inauguração em 10 de Junho de 2005</a:t>
            </a:r>
          </a:p>
          <a:p>
            <a:pPr algn="ctr"/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Sede </a:t>
            </a:r>
          </a:p>
          <a:p>
            <a:pPr algn="ctr"/>
            <a:r>
              <a:rPr lang="pt-BR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Rua Dona Romana n° 254 – Engenho Novo RJ </a:t>
            </a:r>
          </a:p>
          <a:p>
            <a:pPr algn="ctr"/>
            <a:r>
              <a:rPr lang="pt-BR" sz="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187" y="6515244"/>
            <a:ext cx="16224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35135" b="34410"/>
          <a:stretch>
            <a:fillRect/>
          </a:stretch>
        </p:blipFill>
        <p:spPr>
          <a:xfrm>
            <a:off x="678240" y="648000"/>
            <a:ext cx="7890480" cy="56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7200000" y="6620040"/>
            <a:ext cx="1944000" cy="203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35317" b="35277"/>
          <a:stretch>
            <a:fillRect/>
          </a:stretch>
        </p:blipFill>
        <p:spPr>
          <a:xfrm>
            <a:off x="612000" y="576000"/>
            <a:ext cx="8003160" cy="56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7200000" y="6654599"/>
            <a:ext cx="1944000" cy="203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7200000" y="6654599"/>
            <a:ext cx="1944000" cy="203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0000" y="381960"/>
            <a:ext cx="8424000" cy="6098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do projeto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795960" y="525240"/>
            <a:ext cx="7772039" cy="5640064"/>
          </a:xfrm>
        </p:spPr>
        <p:txBody>
          <a:bodyPr lIns="0" tIns="0" rIns="0" bIns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sz="4800" dirty="0">
                <a:latin typeface="Comic Sans MS" pitchFamily="66"/>
              </a:rPr>
              <a:t>AULA DE </a:t>
            </a:r>
            <a:r>
              <a:rPr lang="pt-BR" sz="4800" dirty="0" smtClean="0">
                <a:latin typeface="Comic Sans MS" pitchFamily="66"/>
              </a:rPr>
              <a:t>CULTURA E SOCIEDADE </a:t>
            </a:r>
            <a:r>
              <a:rPr lang="pt-BR" sz="4800" dirty="0">
                <a:latin typeface="Comic Sans MS" pitchFamily="66"/>
              </a:rPr>
              <a:t/>
            </a:r>
            <a:br>
              <a:rPr lang="pt-BR" sz="4800" dirty="0">
                <a:latin typeface="Comic Sans MS" pitchFamily="66"/>
              </a:rPr>
            </a:br>
            <a:r>
              <a:rPr lang="pt-BR" sz="4800" dirty="0" smtClean="0">
                <a:latin typeface="Comic Sans MS" pitchFamily="66"/>
              </a:rPr>
              <a:t>Prof.ª: MUNIQUE FERNANDES</a:t>
            </a:r>
            <a:endParaRPr lang="pt-BR" sz="4800" dirty="0">
              <a:latin typeface="Comic Sans MS" pitchFamily="66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948264" y="6463689"/>
            <a:ext cx="1944000" cy="203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7200000" y="6623999"/>
            <a:ext cx="1944000" cy="203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65" y="692696"/>
            <a:ext cx="7393135" cy="5400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6000" y="405720"/>
            <a:ext cx="7992000" cy="6002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7200000" y="6623999"/>
            <a:ext cx="1944000" cy="203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7524328" cy="554461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162412" y="6021288"/>
            <a:ext cx="48140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VISITA AO MUSEU DO AMANHÃ</a:t>
            </a:r>
            <a:endParaRPr lang="pt-BR" sz="2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645275"/>
            <a:ext cx="18780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0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645275"/>
            <a:ext cx="18780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41" y="620688"/>
            <a:ext cx="7347718" cy="5143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98141" y="5828307"/>
            <a:ext cx="677020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</a:rPr>
              <a:t>VISITA </a:t>
            </a:r>
            <a:r>
              <a:rPr lang="pt-BR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</a:rPr>
              <a:t>AO ESPAÇO </a:t>
            </a:r>
            <a:r>
              <a:rPr lang="pt-BR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</a:rPr>
              <a:t>CULTURAL DA </a:t>
            </a:r>
          </a:p>
          <a:p>
            <a:pPr algn="ctr"/>
            <a:r>
              <a:rPr lang="pt-BR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omic Sans MS" panose="030F0702030302020204" pitchFamily="66" charset="0"/>
              </a:rPr>
              <a:t>CAIXA ECONÔMICA </a:t>
            </a:r>
            <a:endParaRPr lang="pt-BR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do projeto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3999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651960" y="211320"/>
            <a:ext cx="7772039" cy="6484680"/>
          </a:xfrm>
        </p:spPr>
        <p:txBody>
          <a:bodyPr lIns="0" tIns="0" rIns="0" bIns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sz="6000" dirty="0">
                <a:latin typeface="Comic Sans MS" pitchFamily="66"/>
              </a:rPr>
              <a:t>AULA DE ARTESANATO</a:t>
            </a:r>
            <a:br>
              <a:rPr lang="pt-BR" sz="6000" dirty="0">
                <a:latin typeface="Comic Sans MS" pitchFamily="66"/>
              </a:rPr>
            </a:br>
            <a:r>
              <a:rPr lang="pt-BR" sz="6000" dirty="0" smtClean="0">
                <a:latin typeface="Comic Sans MS" pitchFamily="66"/>
              </a:rPr>
              <a:t>Prof.ª: NEIDE</a:t>
            </a:r>
            <a:br>
              <a:rPr lang="pt-BR" sz="6000" dirty="0" smtClean="0">
                <a:latin typeface="Comic Sans MS" pitchFamily="66"/>
              </a:rPr>
            </a:br>
            <a:r>
              <a:rPr lang="pt-BR" sz="6000" dirty="0" smtClean="0">
                <a:latin typeface="Comic Sans MS" pitchFamily="66"/>
              </a:rPr>
              <a:t>NETTO </a:t>
            </a:r>
            <a:endParaRPr lang="pt-BR" sz="6000" dirty="0">
              <a:latin typeface="Comic Sans MS" pitchFamily="66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04248" y="6445116"/>
            <a:ext cx="1944000" cy="203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3999" y="400320"/>
            <a:ext cx="8136000" cy="60076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7128000" y="6480000"/>
            <a:ext cx="2015999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188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1584" r="4659" b="4315"/>
          <a:stretch/>
        </p:blipFill>
        <p:spPr>
          <a:xfrm>
            <a:off x="971600" y="476672"/>
            <a:ext cx="7344815" cy="481767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19" y="5445224"/>
            <a:ext cx="49561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542110"/>
            <a:ext cx="16224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6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7128000" y="6552000"/>
            <a:ext cx="2015999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548680"/>
            <a:ext cx="7848872" cy="5544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ogo do projeto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3999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651960" y="211320"/>
            <a:ext cx="7772039" cy="64846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pt-BR" sz="44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 Black"/>
                <a:ea typeface="Microsoft YaHei" pitchFamily="2"/>
                <a:cs typeface="Arial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6000" dirty="0" smtClean="0">
                <a:latin typeface="Comic Sans MS" pitchFamily="66"/>
              </a:rPr>
              <a:t>AULA DE CONHECIMENTOS CULTURAIS</a:t>
            </a:r>
            <a:br>
              <a:rPr lang="it-IT" sz="6000" dirty="0" smtClean="0">
                <a:latin typeface="Comic Sans MS" pitchFamily="66"/>
              </a:rPr>
            </a:br>
            <a:r>
              <a:rPr lang="it-IT" sz="6000" dirty="0" smtClean="0">
                <a:latin typeface="Comic Sans MS" pitchFamily="66"/>
              </a:rPr>
              <a:t>Prof.ª: MARIA JOSEFA </a:t>
            </a:r>
            <a:endParaRPr lang="it-IT" sz="6000" dirty="0">
              <a:latin typeface="Comic Sans MS" pitchFamily="66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76256" y="6424878"/>
            <a:ext cx="1944000" cy="203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  <p:extLst>
      <p:ext uri="{BB962C8B-B14F-4D97-AF65-F5344CB8AC3E}">
        <p14:creationId xmlns:p14="http://schemas.microsoft.com/office/powerpoint/2010/main" val="11303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6" y="620688"/>
            <a:ext cx="7164288" cy="51435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7200000" y="6542280"/>
            <a:ext cx="1944000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  <p:sp>
        <p:nvSpPr>
          <p:cNvPr id="2" name="Retângulo 1"/>
          <p:cNvSpPr/>
          <p:nvPr/>
        </p:nvSpPr>
        <p:spPr>
          <a:xfrm>
            <a:off x="1015628" y="5952260"/>
            <a:ext cx="71563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pt-BR" sz="32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VISITA AO COLÉGIO AIACOM</a:t>
            </a:r>
            <a:endParaRPr lang="pt-BR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272808" cy="51435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200000" y="6542280"/>
            <a:ext cx="1944000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  <p:sp>
        <p:nvSpPr>
          <p:cNvPr id="3" name="Retângulo 2"/>
          <p:cNvSpPr/>
          <p:nvPr/>
        </p:nvSpPr>
        <p:spPr>
          <a:xfrm>
            <a:off x="390597" y="5733256"/>
            <a:ext cx="81467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pt-BR" sz="3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SEMANA DA CONSCIÊNCIA NEGRA</a:t>
            </a:r>
            <a:endParaRPr lang="pt-BR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do projeto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3999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651960" y="211320"/>
            <a:ext cx="7772039" cy="64846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/>
          <a:lstStyle>
            <a:defPPr lvl="0">
              <a:buSzPct val="45000"/>
              <a:buFont typeface="StarSymbol"/>
              <a:buNone/>
              <a:defRPr/>
            </a:defPPr>
            <a:lvl1pPr lvl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  <a:defRPr lang="pt-BR" sz="4400" b="0" i="0" u="none" strike="noStrike" kern="1200" cap="none" spc="0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 Black"/>
                <a:ea typeface="Microsoft YaHei" pitchFamily="2"/>
                <a:cs typeface="Arial" pitchFamily="2"/>
              </a:defRPr>
            </a:lvl1pPr>
            <a:lvl2pPr lvl="1">
              <a:buSzPct val="45000"/>
              <a:buFont typeface="StarSymbol"/>
              <a:buChar char="●"/>
              <a:defRPr/>
            </a:lvl2pPr>
            <a:lvl3pPr lvl="2">
              <a:buSzPct val="45000"/>
              <a:buFont typeface="StarSymbol"/>
              <a:buChar char="●"/>
              <a:defRPr/>
            </a:lvl3pPr>
            <a:lvl4pPr lvl="3">
              <a:buSzPct val="45000"/>
              <a:buFont typeface="StarSymbol"/>
              <a:buChar char="●"/>
              <a:defRPr/>
            </a:lvl4pPr>
            <a:lvl5pPr lvl="4">
              <a:buSzPct val="45000"/>
              <a:buFont typeface="StarSymbol"/>
              <a:buChar char="●"/>
              <a:defRPr/>
            </a:lvl5pPr>
            <a:lvl6pPr lvl="5">
              <a:buSzPct val="45000"/>
              <a:buFont typeface="StarSymbol"/>
              <a:buChar char="●"/>
              <a:defRPr/>
            </a:lvl6pPr>
            <a:lvl7pPr lvl="6">
              <a:buSzPct val="45000"/>
              <a:buFont typeface="StarSymbol"/>
              <a:buChar char="●"/>
              <a:defRPr/>
            </a:lvl7pPr>
            <a:lvl8pPr lvl="7">
              <a:buSzPct val="45000"/>
              <a:buFont typeface="StarSymbol"/>
              <a:buChar char="●"/>
              <a:defRPr/>
            </a:lvl8pPr>
            <a:lvl9pPr lvl="8">
              <a:buSzPct val="45000"/>
              <a:buFont typeface="StarSymbol"/>
              <a:buChar char="●"/>
              <a:defRPr/>
            </a:lvl9pPr>
          </a:lstStyle>
          <a:p>
            <a:pPr>
              <a:buFont typeface="StarSymbol"/>
              <a:buNone/>
            </a:pPr>
            <a:r>
              <a:rPr lang="it-IT" sz="6000" dirty="0" smtClean="0">
                <a:latin typeface="Comic Sans MS" pitchFamily="66"/>
              </a:rPr>
              <a:t>AULA DE RECREAÇÃO</a:t>
            </a:r>
            <a:br>
              <a:rPr lang="it-IT" sz="6000" dirty="0" smtClean="0">
                <a:latin typeface="Comic Sans MS" pitchFamily="66"/>
              </a:rPr>
            </a:br>
            <a:r>
              <a:rPr lang="it-IT" sz="6000" dirty="0" smtClean="0">
                <a:latin typeface="Comic Sans MS" pitchFamily="66"/>
              </a:rPr>
              <a:t>Prof.ª: BEATRIZ BRUNO</a:t>
            </a:r>
            <a:endParaRPr lang="it-IT" sz="6000" dirty="0">
              <a:latin typeface="Comic Sans MS" pitchFamily="66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76256" y="6420599"/>
            <a:ext cx="1944000" cy="203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  <p:extLst>
      <p:ext uri="{BB962C8B-B14F-4D97-AF65-F5344CB8AC3E}">
        <p14:creationId xmlns:p14="http://schemas.microsoft.com/office/powerpoint/2010/main" val="190443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73" y="476672"/>
            <a:ext cx="7559854" cy="568863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7200000" y="6542280"/>
            <a:ext cx="1944000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  <p:extLst>
      <p:ext uri="{BB962C8B-B14F-4D97-AF65-F5344CB8AC3E}">
        <p14:creationId xmlns:p14="http://schemas.microsoft.com/office/powerpoint/2010/main" val="131086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858838"/>
            <a:ext cx="7632848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200000" y="6542280"/>
            <a:ext cx="1944000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  <p:extLst>
      <p:ext uri="{BB962C8B-B14F-4D97-AF65-F5344CB8AC3E}">
        <p14:creationId xmlns:p14="http://schemas.microsoft.com/office/powerpoint/2010/main" val="121012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do projeto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3999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685799" y="117720"/>
            <a:ext cx="7772039" cy="6218280"/>
          </a:xfrm>
        </p:spPr>
        <p:txBody>
          <a:bodyPr lIns="0" tIns="0" rIns="0" bIns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sz="6000" dirty="0">
                <a:latin typeface="Comic Sans MS" pitchFamily="66"/>
              </a:rPr>
              <a:t>AULA DE CAPOEIRA E RITMOS</a:t>
            </a:r>
            <a:br>
              <a:rPr lang="pt-BR" sz="6000" dirty="0">
                <a:latin typeface="Comic Sans MS" pitchFamily="66"/>
              </a:rPr>
            </a:br>
            <a:r>
              <a:rPr lang="pt-BR" sz="6000" dirty="0">
                <a:latin typeface="Comic Sans MS" pitchFamily="66"/>
              </a:rPr>
              <a:t>PROF.: </a:t>
            </a:r>
            <a:r>
              <a:rPr lang="pt-BR" sz="6000" dirty="0" smtClean="0">
                <a:latin typeface="Comic Sans MS" pitchFamily="66"/>
              </a:rPr>
              <a:t>ANDRÉ</a:t>
            </a:r>
            <a:br>
              <a:rPr lang="pt-BR" sz="6000" dirty="0" smtClean="0">
                <a:latin typeface="Comic Sans MS" pitchFamily="66"/>
              </a:rPr>
            </a:br>
            <a:r>
              <a:rPr lang="pt-BR" sz="6000" dirty="0" smtClean="0">
                <a:latin typeface="Comic Sans MS" pitchFamily="66"/>
              </a:rPr>
              <a:t>LUIS</a:t>
            </a:r>
            <a:endParaRPr lang="pt-BR" sz="6000" dirty="0">
              <a:latin typeface="Comic Sans MS" pitchFamily="66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04248" y="6370749"/>
            <a:ext cx="2015999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7200000" y="6623999"/>
            <a:ext cx="1944000" cy="203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80" y="1003548"/>
            <a:ext cx="7560440" cy="4869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645275"/>
            <a:ext cx="18780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770485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0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logo do projeto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3999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84679" cy="61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5911322" y="6488668"/>
            <a:ext cx="320865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MONTAGEM E EFEITO VIVIAN LAPA</a:t>
            </a:r>
          </a:p>
        </p:txBody>
      </p:sp>
    </p:spTree>
    <p:extLst>
      <p:ext uri="{BB962C8B-B14F-4D97-AF65-F5344CB8AC3E}">
        <p14:creationId xmlns:p14="http://schemas.microsoft.com/office/powerpoint/2010/main" val="70649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6000" y="432000"/>
            <a:ext cx="7992000" cy="5903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/>
          <p:cNvSpPr txBox="1"/>
          <p:nvPr/>
        </p:nvSpPr>
        <p:spPr>
          <a:xfrm>
            <a:off x="7200000" y="6542280"/>
            <a:ext cx="1944000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3"/>
          <a:stretch/>
        </p:blipFill>
        <p:spPr>
          <a:xfrm>
            <a:off x="539552" y="404664"/>
            <a:ext cx="8128903" cy="597666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200000" y="6542280"/>
            <a:ext cx="1944000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  <p:extLst>
      <p:ext uri="{BB962C8B-B14F-4D97-AF65-F5344CB8AC3E}">
        <p14:creationId xmlns:p14="http://schemas.microsoft.com/office/powerpoint/2010/main" val="27766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899592" y="1340769"/>
            <a:ext cx="77768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REUNIÃO </a:t>
            </a:r>
          </a:p>
          <a:p>
            <a:pPr algn="ctr"/>
            <a:r>
              <a:rPr lang="pt-BR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COM OS </a:t>
            </a:r>
          </a:p>
          <a:p>
            <a:pPr algn="ctr"/>
            <a:r>
              <a:rPr lang="pt-BR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RESPONSÁVEIS</a:t>
            </a:r>
            <a:endParaRPr lang="pt-BR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200000" y="6542280"/>
            <a:ext cx="1944000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  <p:extLst>
      <p:ext uri="{BB962C8B-B14F-4D97-AF65-F5344CB8AC3E}">
        <p14:creationId xmlns:p14="http://schemas.microsoft.com/office/powerpoint/2010/main" val="10830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7200000" y="6542280"/>
            <a:ext cx="1944000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78371"/>
            <a:ext cx="4068541" cy="324036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5161"/>
            <a:ext cx="4091946" cy="323357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63" y="3586860"/>
            <a:ext cx="4828028" cy="311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0" y="188640"/>
            <a:ext cx="9143999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pt-BR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pt-B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pt-BR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NOSSAS </a:t>
            </a:r>
          </a:p>
          <a:p>
            <a:pPr algn="ctr"/>
            <a:r>
              <a:rPr lang="pt-BR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CONFRATERNIZAÇÕES</a:t>
            </a:r>
          </a:p>
          <a:p>
            <a:pPr algn="ctr"/>
            <a:endParaRPr lang="pt-BR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pt-BR" sz="54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7200000" y="6542280"/>
            <a:ext cx="1944000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  <p:extLst>
      <p:ext uri="{BB962C8B-B14F-4D97-AF65-F5344CB8AC3E}">
        <p14:creationId xmlns:p14="http://schemas.microsoft.com/office/powerpoint/2010/main" val="82921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7200000" y="6542280"/>
            <a:ext cx="1944000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3838"/>
            <a:ext cx="4402454" cy="30008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0" y="3481110"/>
            <a:ext cx="4144414" cy="306117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80162" y="620688"/>
            <a:ext cx="41216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CHÁ </a:t>
            </a:r>
          </a:p>
          <a:p>
            <a:pPr algn="ctr"/>
            <a:r>
              <a:rPr lang="pt-BR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BENEFICENTE</a:t>
            </a:r>
            <a:endParaRPr lang="pt-BR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9" b="30505"/>
          <a:stretch/>
        </p:blipFill>
        <p:spPr>
          <a:xfrm>
            <a:off x="4572000" y="3481110"/>
            <a:ext cx="4402455" cy="306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0" y="16559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7200000" y="6542280"/>
            <a:ext cx="1944000" cy="3157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" t="-1" r="-2" b="-429"/>
          <a:stretch/>
        </p:blipFill>
        <p:spPr>
          <a:xfrm>
            <a:off x="169284" y="3429000"/>
            <a:ext cx="4752528" cy="313279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9" t="3" b="-1"/>
          <a:stretch/>
        </p:blipFill>
        <p:spPr>
          <a:xfrm>
            <a:off x="5076057" y="3429001"/>
            <a:ext cx="3744416" cy="311328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2" t="-1" r="-1" b="1"/>
          <a:stretch/>
        </p:blipFill>
        <p:spPr>
          <a:xfrm>
            <a:off x="6213861" y="168571"/>
            <a:ext cx="2648892" cy="316551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6" r="-1"/>
          <a:stretch/>
        </p:blipFill>
        <p:spPr>
          <a:xfrm>
            <a:off x="3383778" y="168571"/>
            <a:ext cx="2649248" cy="3165512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169284" y="305813"/>
            <a:ext cx="303456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pt-BR" sz="6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NATAL </a:t>
            </a:r>
          </a:p>
          <a:p>
            <a:pPr algn="ctr"/>
            <a:r>
              <a:rPr lang="pt-BR" sz="6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DE </a:t>
            </a:r>
          </a:p>
          <a:p>
            <a:pPr algn="ctr"/>
            <a:r>
              <a:rPr lang="pt-BR" sz="6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2018</a:t>
            </a:r>
            <a:endParaRPr lang="pt-BR" sz="6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525344"/>
            <a:ext cx="18780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15778" y="174991"/>
            <a:ext cx="8473794" cy="63709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pt-BR" sz="60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pt-BR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NOSSOS </a:t>
            </a:r>
          </a:p>
          <a:p>
            <a:pPr algn="ctr"/>
            <a:r>
              <a:rPr lang="pt-BR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PARCEIROS, </a:t>
            </a:r>
          </a:p>
          <a:p>
            <a:pPr algn="ctr"/>
            <a:r>
              <a:rPr lang="pt-BR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AMIGOS E </a:t>
            </a:r>
          </a:p>
          <a:p>
            <a:pPr algn="ctr"/>
            <a:r>
              <a:rPr lang="pt-BR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omic Sans MS" panose="030F0702030302020204" pitchFamily="66" charset="0"/>
              </a:rPr>
              <a:t>COLABORADORES</a:t>
            </a:r>
          </a:p>
          <a:p>
            <a:pPr algn="ctr"/>
            <a:endParaRPr lang="pt-BR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94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959" y="6525344"/>
            <a:ext cx="18780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514" r="-160" b="-514"/>
          <a:stretch/>
        </p:blipFill>
        <p:spPr>
          <a:xfrm>
            <a:off x="1223628" y="185517"/>
            <a:ext cx="6696744" cy="31714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" r="-1" b="367"/>
          <a:stretch/>
        </p:blipFill>
        <p:spPr>
          <a:xfrm>
            <a:off x="172286" y="3495999"/>
            <a:ext cx="4399714" cy="3162599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751" y="6645275"/>
            <a:ext cx="16224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2628" b="772"/>
          <a:stretch/>
        </p:blipFill>
        <p:spPr>
          <a:xfrm>
            <a:off x="4874956" y="3454896"/>
            <a:ext cx="4133221" cy="309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6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75" b="2880"/>
          <a:stretch/>
        </p:blipFill>
        <p:spPr>
          <a:xfrm>
            <a:off x="792696" y="5301208"/>
            <a:ext cx="7658326" cy="129614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3113" r="176" b="-306"/>
          <a:stretch/>
        </p:blipFill>
        <p:spPr>
          <a:xfrm>
            <a:off x="323528" y="260648"/>
            <a:ext cx="8568952" cy="5184576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987" y="6622608"/>
            <a:ext cx="18780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80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645275"/>
            <a:ext cx="16224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7" y="220693"/>
            <a:ext cx="3632154" cy="639755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5432"/>
            <a:ext cx="3672408" cy="642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6645275"/>
            <a:ext cx="16224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26"/>
          <a:stretch/>
        </p:blipFill>
        <p:spPr>
          <a:xfrm>
            <a:off x="4860032" y="231416"/>
            <a:ext cx="3854673" cy="6261993"/>
          </a:xfrm>
          <a:prstGeom prst="rect">
            <a:avLst/>
          </a:prstGeom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42" y="258237"/>
            <a:ext cx="3884718" cy="211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68280"/>
          <a:stretch/>
        </p:blipFill>
        <p:spPr>
          <a:xfrm>
            <a:off x="327242" y="2371316"/>
            <a:ext cx="3884718" cy="2208236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90" y="4568642"/>
            <a:ext cx="3850469" cy="1940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92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ogo do projeto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3999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293096"/>
          </a:xfrm>
        </p:spPr>
        <p:txBody>
          <a:bodyPr/>
          <a:lstStyle/>
          <a:p>
            <a:pPr marL="108000" indent="0" algn="ctr">
              <a:buNone/>
            </a:pPr>
            <a:r>
              <a:rPr lang="pt-BR" sz="7200" dirty="0" smtClean="0"/>
              <a:t>Missão:</a:t>
            </a:r>
          </a:p>
          <a:p>
            <a:pPr marL="108000" indent="0" algn="ctr">
              <a:buNone/>
            </a:pPr>
            <a:r>
              <a:rPr lang="pt-BR" sz="4000" dirty="0" smtClean="0"/>
              <a:t>É incentivar as crianças e os adolescentes para serem cidadãos que aprimorem continuamente suas capacidades de conhecimento para criar o futuro que realmente gostaríamos de ver surgir.</a:t>
            </a:r>
            <a:endParaRPr lang="pt-BR" dirty="0" smtClean="0"/>
          </a:p>
        </p:txBody>
      </p:sp>
      <p:sp>
        <p:nvSpPr>
          <p:cNvPr id="4" name="Retângulo 3"/>
          <p:cNvSpPr/>
          <p:nvPr/>
        </p:nvSpPr>
        <p:spPr>
          <a:xfrm>
            <a:off x="7308304" y="6381328"/>
            <a:ext cx="16914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MONTAGEM E EFEITO VIVIAN LAPA</a:t>
            </a:r>
          </a:p>
        </p:txBody>
      </p:sp>
    </p:spTree>
    <p:extLst>
      <p:ext uri="{BB962C8B-B14F-4D97-AF65-F5344CB8AC3E}">
        <p14:creationId xmlns:p14="http://schemas.microsoft.com/office/powerpoint/2010/main" val="140553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ogo do projeto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3999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085184"/>
          </a:xfrm>
        </p:spPr>
        <p:txBody>
          <a:bodyPr/>
          <a:lstStyle/>
          <a:p>
            <a:pPr marL="108000" indent="0" algn="ctr">
              <a:buNone/>
            </a:pPr>
            <a:r>
              <a:rPr lang="pt-BR" sz="7200" dirty="0" smtClean="0"/>
              <a:t>Visão:</a:t>
            </a:r>
          </a:p>
          <a:p>
            <a:pPr marL="108000" indent="0" algn="ctr">
              <a:buNone/>
            </a:pPr>
            <a:r>
              <a:rPr lang="pt-BR" sz="4000" dirty="0" smtClean="0"/>
              <a:t>É mostrar para essas crianças, adolescentes e seus familiares que podemos transformar o mundo através dos estudos das nossas atividades culturais.</a:t>
            </a:r>
          </a:p>
          <a:p>
            <a:pPr marL="108000" indent="0" algn="ctr">
              <a:buNone/>
            </a:pPr>
            <a:endParaRPr lang="pt-BR" sz="4000" dirty="0" smtClean="0"/>
          </a:p>
        </p:txBody>
      </p:sp>
      <p:sp>
        <p:nvSpPr>
          <p:cNvPr id="4" name="Retângulo 3"/>
          <p:cNvSpPr/>
          <p:nvPr/>
        </p:nvSpPr>
        <p:spPr>
          <a:xfrm>
            <a:off x="7236296" y="6273026"/>
            <a:ext cx="16914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MONTAGEM E EFEITO VIVIAN LAPA</a:t>
            </a:r>
          </a:p>
        </p:txBody>
      </p:sp>
    </p:spTree>
    <p:extLst>
      <p:ext uri="{BB962C8B-B14F-4D97-AF65-F5344CB8AC3E}">
        <p14:creationId xmlns:p14="http://schemas.microsoft.com/office/powerpoint/2010/main" val="356175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ogo do projeto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3999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" y="1291779"/>
            <a:ext cx="9144000" cy="4320480"/>
          </a:xfrm>
        </p:spPr>
        <p:txBody>
          <a:bodyPr/>
          <a:lstStyle/>
          <a:p>
            <a:pPr marL="108000" indent="0" algn="ctr">
              <a:buNone/>
            </a:pPr>
            <a:r>
              <a:rPr lang="pt-BR" sz="7200" dirty="0" smtClean="0"/>
              <a:t>Valores:</a:t>
            </a:r>
          </a:p>
          <a:p>
            <a:pPr marL="108000" indent="0" algn="ctr">
              <a:buNone/>
            </a:pPr>
            <a:r>
              <a:rPr lang="pt-BR" sz="4000" dirty="0" smtClean="0"/>
              <a:t>Educar com amor.</a:t>
            </a:r>
          </a:p>
          <a:p>
            <a:pPr marL="108000" indent="0" algn="ctr">
              <a:buNone/>
            </a:pPr>
            <a:r>
              <a:rPr lang="pt-BR" sz="4000" dirty="0"/>
              <a:t>E</a:t>
            </a:r>
            <a:r>
              <a:rPr lang="pt-BR" sz="4000" dirty="0" smtClean="0"/>
              <a:t>ducar para ser feliz. </a:t>
            </a:r>
          </a:p>
          <a:p>
            <a:pPr marL="108000" indent="0" algn="ctr">
              <a:buNone/>
            </a:pPr>
            <a:r>
              <a:rPr lang="pt-BR" sz="4000" dirty="0" smtClean="0"/>
              <a:t>Agregando novos horizontes e novos conhecimentos para sua vida.</a:t>
            </a:r>
          </a:p>
        </p:txBody>
      </p:sp>
      <p:sp>
        <p:nvSpPr>
          <p:cNvPr id="4" name="Retângulo 3"/>
          <p:cNvSpPr/>
          <p:nvPr/>
        </p:nvSpPr>
        <p:spPr>
          <a:xfrm>
            <a:off x="7092280" y="6226023"/>
            <a:ext cx="169148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sz="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MONTAGEM E EFEITO VIVIAN LAPA</a:t>
            </a:r>
          </a:p>
        </p:txBody>
      </p:sp>
    </p:spTree>
    <p:extLst>
      <p:ext uri="{BB962C8B-B14F-4D97-AF65-F5344CB8AC3E}">
        <p14:creationId xmlns:p14="http://schemas.microsoft.com/office/powerpoint/2010/main" val="428860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 do projeto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3999" cy="681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720000" y="186480"/>
            <a:ext cx="7772039" cy="6218280"/>
          </a:xfrm>
        </p:spPr>
        <p:txBody>
          <a:bodyPr lIns="0" tIns="0" rIns="0" bIns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pt-BR" sz="6000" dirty="0">
                <a:latin typeface="Comic Sans MS" pitchFamily="66"/>
              </a:rPr>
              <a:t>AULA DE DANÇA</a:t>
            </a:r>
            <a:br>
              <a:rPr lang="pt-BR" sz="6000" dirty="0">
                <a:latin typeface="Comic Sans MS" pitchFamily="66"/>
              </a:rPr>
            </a:br>
            <a:r>
              <a:rPr lang="pt-BR" sz="6000" dirty="0" smtClean="0">
                <a:latin typeface="Comic Sans MS" pitchFamily="66"/>
              </a:rPr>
              <a:t>Prof.ª: CLAÚDIA</a:t>
            </a:r>
            <a:br>
              <a:rPr lang="pt-BR" sz="6000" dirty="0" smtClean="0">
                <a:latin typeface="Comic Sans MS" pitchFamily="66"/>
              </a:rPr>
            </a:br>
            <a:r>
              <a:rPr lang="pt-BR" sz="6000" dirty="0" smtClean="0">
                <a:latin typeface="Comic Sans MS" pitchFamily="66"/>
              </a:rPr>
              <a:t>MARTINS</a:t>
            </a:r>
            <a:endParaRPr lang="pt-BR" sz="6000" dirty="0">
              <a:latin typeface="Comic Sans MS" pitchFamily="66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00000" y="6623999"/>
            <a:ext cx="1944000" cy="2034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pt-BR" sz="800" b="1" i="0" u="none" strike="noStrike" kern="1200" cap="none" spc="0" baseline="0" dirty="0">
                <a:ln>
                  <a:noFill/>
                </a:ln>
                <a:solidFill>
                  <a:srgbClr val="9FC0FF"/>
                </a:solidFill>
                <a:latin typeface="Arial" pitchFamily="18"/>
                <a:ea typeface="Microsoft YaHei" pitchFamily="2"/>
                <a:cs typeface="Arial" pitchFamily="2"/>
              </a:rPr>
              <a:t>MONTAGEM E EFEITO VIVIAN LAPA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 de títul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</TotalTime>
  <Words>300</Words>
  <Application>Microsoft Office PowerPoint</Application>
  <PresentationFormat>Apresentação na tela (4:3)</PresentationFormat>
  <Paragraphs>70</Paragraphs>
  <Slides>39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0" baseType="lpstr">
      <vt:lpstr>Slide de título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AULA DE DANÇA Prof.ª: CLAÚDIA MARTINS</vt:lpstr>
      <vt:lpstr>Apresentação do PowerPoint</vt:lpstr>
      <vt:lpstr>Apresentação do PowerPoint</vt:lpstr>
      <vt:lpstr>Apresentação do PowerPoint</vt:lpstr>
      <vt:lpstr>AULA DE CULTURA E SOCIEDADE  Prof.ª: MUNIQUE FERNANDES</vt:lpstr>
      <vt:lpstr>Apresentação do PowerPoint</vt:lpstr>
      <vt:lpstr>Apresentação do PowerPoint</vt:lpstr>
      <vt:lpstr>Apresentação do PowerPoint</vt:lpstr>
      <vt:lpstr>Apresentação do PowerPoint</vt:lpstr>
      <vt:lpstr>AULA DE ARTESANATO Prof.ª: NEIDE NETTO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AULA DE CAPOEIRA E RITMOS PROF.: ANDRÉ LUIS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Pastoral do Menor</dc:creator>
  <cp:lastModifiedBy>Pastoral do Menor</cp:lastModifiedBy>
  <cp:revision>68</cp:revision>
  <dcterms:created xsi:type="dcterms:W3CDTF">2019-05-14T17:11:13Z</dcterms:created>
  <dcterms:modified xsi:type="dcterms:W3CDTF">2019-05-18T23:47:46Z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Apresentação na tela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2</vt:r8>
  </property>
</Properties>
</file>